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61" r:id="rId4"/>
    <p:sldId id="268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5992"/>
            <a:ext cx="8643998" cy="1500198"/>
          </a:xfrm>
        </p:spPr>
        <p:txBody>
          <a:bodyPr>
            <a:normAutofit/>
          </a:bodyPr>
          <a:lstStyle/>
          <a:p>
            <a:r>
              <a:rPr lang="kk-KZ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ТАУСЫЛМАС АЗЫҚ,</a:t>
            </a:r>
            <a:br>
              <a:rPr lang="kk-KZ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ӨНЕР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САРҚЫЛМАС БАЙЛЫҚ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User\Рабочий стол\матер апталык\23-10-2017_06-22-28\20171016_113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428604"/>
            <a:ext cx="2714643" cy="1857388"/>
          </a:xfrm>
          <a:prstGeom prst="rect">
            <a:avLst/>
          </a:prstGeom>
          <a:noFill/>
        </p:spPr>
      </p:pic>
      <p:pic>
        <p:nvPicPr>
          <p:cNvPr id="4" name="Picture 3" descr="C:\Documents and Settings\User\Рабочий стол\матер апталык\23-10-2017_06-22-28\20171016_1132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8604"/>
            <a:ext cx="2671764" cy="1857388"/>
          </a:xfrm>
          <a:prstGeom prst="rect">
            <a:avLst/>
          </a:prstGeom>
          <a:noFill/>
        </p:spPr>
      </p:pic>
      <p:pic>
        <p:nvPicPr>
          <p:cNvPr id="5" name="Picture 4" descr="C:\Documents and Settings\User\Рабочий стол\матер апталык\23-10-2017_06-22-28\20171016_1132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28605"/>
            <a:ext cx="2643206" cy="1857388"/>
          </a:xfrm>
          <a:prstGeom prst="rect">
            <a:avLst/>
          </a:prstGeom>
          <a:noFill/>
        </p:spPr>
      </p:pic>
      <p:pic>
        <p:nvPicPr>
          <p:cNvPr id="6" name="Picture 5" descr="C:\Documents and Settings\User\Рабочий стол\матер апталык\23-10-2017_06-22-28\20171016_1138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2714644" cy="1857388"/>
          </a:xfrm>
          <a:prstGeom prst="rect">
            <a:avLst/>
          </a:prstGeom>
          <a:noFill/>
        </p:spPr>
      </p:pic>
      <p:pic>
        <p:nvPicPr>
          <p:cNvPr id="7" name="Picture 6" descr="C:\Documents and Settings\User\Рабочий стол\матер апталык\23-10-2017_06-22-28\20171016_1142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929066"/>
            <a:ext cx="2714644" cy="1885954"/>
          </a:xfrm>
          <a:prstGeom prst="rect">
            <a:avLst/>
          </a:prstGeom>
          <a:noFill/>
        </p:spPr>
      </p:pic>
      <p:pic>
        <p:nvPicPr>
          <p:cNvPr id="8" name="Picture 7" descr="C:\Documents and Settings\User\Рабочий стол\матер апталык\23-10-2017_06-22-28\20171016_11445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929066"/>
            <a:ext cx="271464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00364" y="2143116"/>
            <a:ext cx="2928958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3" descr="love1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464739" y="1821649"/>
            <a:ext cx="1571612" cy="85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ser\Рабочий стол\матер апталык\23-10-2017_06-20-01\20171017_180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2571768" cy="178595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571480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571480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000504"/>
            <a:ext cx="2571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1" y="4000504"/>
            <a:ext cx="2643206" cy="162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4000504"/>
            <a:ext cx="2714643" cy="162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“ТОЛАҒАЙ” </a:t>
            </a:r>
            <a:b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ЭСТАФЕТАЛЫҚ САЙЫСЫ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“ЖАРАЙСЫҢ!”</a:t>
            </a:r>
            <a:b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ЖОБА ҚОРҒАУ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Рисунок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357694"/>
            <a:ext cx="2500298" cy="15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User\Рабочий стол\матер апталык\23-10-2017_06-24-02\20171018_1635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2571767" cy="2000264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матер апталык\23-10-2017_06-24-02\20171018_1631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2643206" cy="1885954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матер апталык\23-10-2017_06-24-02\20171018_1627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571480"/>
            <a:ext cx="2457451" cy="2000264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матер апталык\23-10-2017_06-24-02\20171018_1651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571480"/>
            <a:ext cx="2643206" cy="2028830"/>
          </a:xfrm>
          <a:prstGeom prst="rect">
            <a:avLst/>
          </a:prstGeom>
          <a:noFill/>
        </p:spPr>
      </p:pic>
      <p:pic>
        <p:nvPicPr>
          <p:cNvPr id="2054" name="Picture 6" descr="C:\Documents and Settings\User\Рабочий стол\матер апталык\23-10-2017_06-24-02\20171018_1651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071942"/>
            <a:ext cx="264320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“ҚР ҚАРУЛЫ КҮШТЕР ЖАЛПЫ ӘСКЕРИ ЖАРҒЫЛАРЫ, НЫШАНДАРЫ”</a:t>
            </a:r>
            <a:b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АШЫҚ САБАҚ</a:t>
            </a:r>
            <a:b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Мои документы\Downloads\IMG-20171023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2643206" cy="2714644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матер апталык\23-10-2017_08-05-52\IMG-20171023-WA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71744"/>
            <a:ext cx="2571768" cy="2714644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матер апталык\23-10-2017_08-05-52\IMG-20171023-WA0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571744"/>
            <a:ext cx="257172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14290"/>
            <a:ext cx="8229600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4400" b="1" i="1" dirty="0" smtClean="0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4400" b="1" i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“МЕН</a:t>
            </a:r>
            <a:r>
              <a:rPr lang="en-US" sz="4400" b="1" i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kk-KZ" sz="4400" b="1" i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АДАММЫН!”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600" b="1" i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АШЫҚ  САБАҚ</a:t>
            </a:r>
            <a:endParaRPr lang="en-US" sz="3600" b="1" i="1" dirty="0" smtClean="0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Рисунок33.gif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1604" y="6215082"/>
            <a:ext cx="6257023" cy="642918"/>
          </a:xfrm>
          <a:prstGeom prst="rect">
            <a:avLst/>
          </a:prstGeom>
        </p:spPr>
      </p:pic>
      <p:pic>
        <p:nvPicPr>
          <p:cNvPr id="4098" name="Picture 2" descr="C:\Documents and Settings\User\Рабочий стол\матер апталык\23-10-2017_06-18-02\20171019_1622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71868" y="1357298"/>
            <a:ext cx="2143140" cy="2286016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матер апталык\23-10-2017_06-18-02\20171019_162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229359" y="1343013"/>
            <a:ext cx="2143136" cy="2314582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матер апталык\23-10-2017_06-18-02\20171019_1638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215074" y="3714752"/>
            <a:ext cx="2214578" cy="2357454"/>
          </a:xfrm>
          <a:prstGeom prst="rect">
            <a:avLst/>
          </a:prstGeom>
          <a:noFill/>
        </p:spPr>
      </p:pic>
      <p:pic>
        <p:nvPicPr>
          <p:cNvPr id="2" name="Picture 5" descr="C:\Documents and Settings\User\Рабочий стол\матер апталык\23-10-2017_06-18-02\20171019_16395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3536149" y="3821909"/>
            <a:ext cx="2214577" cy="2286016"/>
          </a:xfrm>
          <a:prstGeom prst="rect">
            <a:avLst/>
          </a:prstGeom>
          <a:noFill/>
        </p:spPr>
      </p:pic>
      <p:pic>
        <p:nvPicPr>
          <p:cNvPr id="3" name="Picture 6" descr="C:\Documents and Settings\User\Рабочий стол\матер апталык\23-10-2017_06-18-02\20171019_16553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821504" y="3750472"/>
            <a:ext cx="2214579" cy="2428892"/>
          </a:xfrm>
          <a:prstGeom prst="rect">
            <a:avLst/>
          </a:prstGeom>
          <a:noFill/>
        </p:spPr>
      </p:pic>
      <p:pic>
        <p:nvPicPr>
          <p:cNvPr id="4" name="Picture 7" descr="C:\Documents and Settings\User\Мои документы\Downloads\20171019_1657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821505" y="1321579"/>
            <a:ext cx="221457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28</Words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СПОРТ - ТАУСЫЛМАС АЗЫҚ, ӨНЕР - САРҚЫЛМАС БАЙЛЫҚ</vt:lpstr>
      <vt:lpstr>“ТОЛАҒАЙ”  ЭСТАФЕТАЛЫҚ САЙЫСЫ</vt:lpstr>
      <vt:lpstr>“ЖАРАЙСЫҢ!” ЖОБА ҚОРҒАУ</vt:lpstr>
      <vt:lpstr>“ҚР ҚАРУЛЫ КҮШТЕР ЖАЛПЫ ӘСКЕРИ ЖАРҒЫЛАРЫ, НЫШАНДАРЫ” АШЫҚ САБАҚ 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46</cp:revision>
  <dcterms:modified xsi:type="dcterms:W3CDTF">2017-10-23T07:13:52Z</dcterms:modified>
</cp:coreProperties>
</file>