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62" r:id="rId7"/>
    <p:sldId id="272" r:id="rId8"/>
    <p:sldId id="263" r:id="rId9"/>
    <p:sldId id="265" r:id="rId10"/>
    <p:sldId id="273" r:id="rId11"/>
    <p:sldId id="266" r:id="rId12"/>
    <p:sldId id="274" r:id="rId13"/>
    <p:sldId id="267" r:id="rId14"/>
    <p:sldId id="275" r:id="rId15"/>
    <p:sldId id="277" r:id="rId16"/>
    <p:sldId id="268" r:id="rId17"/>
    <p:sldId id="276" r:id="rId18"/>
    <p:sldId id="259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B615-7BBD-4F30-8A7D-A92D0675816B}" type="datetimeFigureOut">
              <a:rPr lang="ru-RU" smtClean="0"/>
              <a:pPr/>
              <a:t>15.01.2017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D1BE-63EA-4864-AD7E-87421BA543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ir\Desktop\130754384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2492896"/>
            <a:ext cx="72024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Рәміздер мәртебесі-</a:t>
            </a:r>
          </a:p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ліміздің мақтанышы!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13176"/>
            <a:ext cx="5400600" cy="1284143"/>
          </a:xfrm>
          <a:prstGeom prst="rect">
            <a:avLst/>
          </a:prstGeom>
          <a:noFill/>
        </p:spPr>
      </p:pic>
      <p:pic>
        <p:nvPicPr>
          <p:cNvPr id="7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5400600" cy="128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2290" name="Picture 2" descr="C:\Users\Temir\Desktop\1-full.jpg"/>
          <p:cNvPicPr>
            <a:picLocks noChangeAspect="1" noChangeArrowheads="1"/>
          </p:cNvPicPr>
          <p:nvPr/>
        </p:nvPicPr>
        <p:blipFill>
          <a:blip r:embed="rId3" cstate="print"/>
          <a:srcRect l="67034" t="17768"/>
          <a:stretch>
            <a:fillRect/>
          </a:stretch>
        </p:blipFill>
        <p:spPr bwMode="auto">
          <a:xfrm>
            <a:off x="2339752" y="260648"/>
            <a:ext cx="4392488" cy="620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ir\Desktop\1992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3314" name="Picture 2" descr="C:\Users\Temir\Desktop\Без назван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3240359" cy="2304256"/>
          </a:xfrm>
          <a:prstGeom prst="rect">
            <a:avLst/>
          </a:prstGeom>
          <a:noFill/>
        </p:spPr>
      </p:pic>
      <p:pic>
        <p:nvPicPr>
          <p:cNvPr id="13315" name="Picture 3" descr="C:\Users\Temir\Desktop\df3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708920"/>
            <a:ext cx="5143430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6021288"/>
            <a:ext cx="450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>
                <a:latin typeface="Arial" pitchFamily="34" charset="0"/>
                <a:cs typeface="Arial" pitchFamily="34" charset="0"/>
              </a:rPr>
              <a:t>Ш.Қалдыаяқов.     Ж.Нәжімеденов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338" name="Picture 2" descr="C:\Users\Temir\Desktop\6fe2894e77b86a4af3818915c64a135e-big.jpg"/>
          <p:cNvPicPr>
            <a:picLocks noChangeAspect="1" noChangeArrowheads="1"/>
          </p:cNvPicPr>
          <p:nvPr/>
        </p:nvPicPr>
        <p:blipFill>
          <a:blip r:embed="rId3" cstate="print"/>
          <a:srcRect r="17450"/>
          <a:stretch>
            <a:fillRect/>
          </a:stretch>
        </p:blipFill>
        <p:spPr bwMode="auto">
          <a:xfrm>
            <a:off x="2123728" y="188640"/>
            <a:ext cx="5112568" cy="3948249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2267744" y="4293096"/>
            <a:ext cx="5040560" cy="194421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“Әрбір азамат Қазақстанның Туын, Елтаңбасын, Гимнін тұмардай қасиет тұтуы қажет”.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ir\Desktop\1992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3680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«Кім тапқыр?» ойыны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C:\Users\Temir\Desktop\Без названия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92896"/>
            <a:ext cx="2808312" cy="3015376"/>
          </a:xfrm>
          <a:prstGeom prst="rect">
            <a:avLst/>
          </a:prstGeom>
          <a:noFill/>
        </p:spPr>
      </p:pic>
      <p:pic>
        <p:nvPicPr>
          <p:cNvPr id="15363" name="Picture 3" descr="C:\Users\Temir\Desktop\kazakhstan_6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3517">
            <a:off x="4231604" y="2420798"/>
            <a:ext cx="3631952" cy="2111896"/>
          </a:xfrm>
          <a:prstGeom prst="rect">
            <a:avLst/>
          </a:prstGeom>
          <a:noFill/>
        </p:spPr>
      </p:pic>
      <p:pic>
        <p:nvPicPr>
          <p:cNvPr id="6" name="Picture 3" descr="C:\Users\Temir\Desktop\70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5301208"/>
            <a:ext cx="612068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Қазақстан-қандай ел?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1916832"/>
            <a:ext cx="344511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/>
              <a:t>-Тәуелсіз</a:t>
            </a:r>
          </a:p>
          <a:p>
            <a:r>
              <a:rPr lang="kk-KZ" sz="5400" b="1" dirty="0" smtClean="0"/>
              <a:t>-Бейбіт</a:t>
            </a:r>
          </a:p>
          <a:p>
            <a:r>
              <a:rPr lang="kk-KZ" sz="5400" b="1" dirty="0" smtClean="0"/>
              <a:t>-Жасампаз</a:t>
            </a:r>
          </a:p>
          <a:p>
            <a:r>
              <a:rPr lang="kk-KZ" sz="5400" b="1" dirty="0" smtClean="0"/>
              <a:t>-Құқықты</a:t>
            </a:r>
            <a:endParaRPr lang="ru-RU" sz="5400" b="1" dirty="0"/>
          </a:p>
        </p:txBody>
      </p:sp>
      <p:pic>
        <p:nvPicPr>
          <p:cNvPr id="5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085184"/>
            <a:ext cx="5400600" cy="128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ir\Desktop\130754384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916832"/>
            <a:ext cx="67549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Көрініс</a:t>
            </a:r>
          </a:p>
          <a:p>
            <a:pPr algn="ctr"/>
            <a:r>
              <a:rPr lang="kk-KZ" sz="5400" b="1" cap="all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“Әкесі мен баласы”</a:t>
            </a:r>
            <a:endParaRPr lang="ru-RU" sz="5400" b="1" cap="all" spc="0" dirty="0">
              <a:ln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C:\Users\Temir\Desktop\70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013176"/>
            <a:ext cx="612068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ir\Desktop\1992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6386" name="Picture 2" descr="C:\Users\Temir\Desktop\557018_1441734569_325_325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128792" cy="59808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566801">
            <a:off x="1202507" y="1548352"/>
            <a:ext cx="5433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Мақал-мәтелдер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115616" y="260648"/>
            <a:ext cx="68563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Ән </a:t>
            </a: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«Қазақстан -бақыты»</a:t>
            </a:r>
            <a:endParaRPr lang="ru-RU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pic>
        <p:nvPicPr>
          <p:cNvPr id="4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085184"/>
            <a:ext cx="5400600" cy="1284143"/>
          </a:xfrm>
          <a:prstGeom prst="rect">
            <a:avLst/>
          </a:prstGeom>
          <a:noFill/>
        </p:spPr>
      </p:pic>
      <p:pic>
        <p:nvPicPr>
          <p:cNvPr id="1026" name="Picture 2" descr="C:\Users\Admin\Desktop\IMG-20161223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24744"/>
            <a:ext cx="5832648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mir\Desktop\1341391729_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19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708920"/>
            <a:ext cx="72414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Бір ата, бір ананың түлегіміз,</a:t>
            </a:r>
          </a:p>
          <a:p>
            <a:pPr algn="ctr"/>
            <a:r>
              <a:rPr lang="kk-KZ" sz="32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Бір болсын қайда жүрсек тілегіміз!</a:t>
            </a:r>
          </a:p>
        </p:txBody>
      </p:sp>
      <p:pic>
        <p:nvPicPr>
          <p:cNvPr id="6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09120"/>
            <a:ext cx="5400600" cy="1284143"/>
          </a:xfrm>
          <a:prstGeom prst="rect">
            <a:avLst/>
          </a:prstGeom>
          <a:noFill/>
        </p:spPr>
      </p:pic>
      <p:pic>
        <p:nvPicPr>
          <p:cNvPr id="7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5400600" cy="128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ir\Desktop\1992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Прямоугольник 2"/>
          <p:cNvSpPr/>
          <p:nvPr/>
        </p:nvSpPr>
        <p:spPr>
          <a:xfrm rot="20857583">
            <a:off x="1907704" y="2564904"/>
            <a:ext cx="54779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Назарларыңызға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РАХМЕТ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C:\Users\Temir\Desktop\e8e0b48e55d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75608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475656" y="260648"/>
            <a:ext cx="63078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Шаттық шеңбері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1556792"/>
            <a:ext cx="479028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Бір шаңырақ астында,</a:t>
            </a:r>
          </a:p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Қазақстанда тұрамыз.</a:t>
            </a:r>
          </a:p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Бірге сайран құрамыз,</a:t>
            </a:r>
          </a:p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Бір үйде біз тұрамыз.</a:t>
            </a:r>
          </a:p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Құт, береке- шаңырақ.</a:t>
            </a:r>
          </a:p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Орын алған ол төрде,</a:t>
            </a:r>
          </a:p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Билігім өз қолымда,</a:t>
            </a:r>
          </a:p>
          <a:p>
            <a:r>
              <a:rPr lang="kk-KZ" sz="3200" b="1" dirty="0" smtClean="0">
                <a:latin typeface="Arial" pitchFamily="34" charset="0"/>
                <a:ea typeface="Adobe Gothic Std B" pitchFamily="34" charset="-128"/>
                <a:cs typeface="Arial" pitchFamily="34" charset="0"/>
              </a:rPr>
              <a:t>Еркіндігім-Елімнің!</a:t>
            </a:r>
            <a:endParaRPr lang="ru-RU" sz="3200" b="1" dirty="0">
              <a:latin typeface="Arial" pitchFamily="34" charset="0"/>
              <a:ea typeface="Adobe Gothic Std B" pitchFamily="34" charset="-128"/>
              <a:cs typeface="Arial" pitchFamily="34" charset="0"/>
            </a:endParaRPr>
          </a:p>
        </p:txBody>
      </p:sp>
      <p:pic>
        <p:nvPicPr>
          <p:cNvPr id="7" name="Picture 3" descr="C:\Users\Temir\Desktop\70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733256"/>
            <a:ext cx="4033543" cy="71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122" name="Picture 2" descr="C:\Users\Temir\Desktop\Думающий-челов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3688804" cy="36888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404664"/>
            <a:ext cx="634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Отан – дегеніміз не?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3" descr="C:\Users\Temir\Desktop\70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5589240"/>
            <a:ext cx="4536504" cy="80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Прямоугольник 2"/>
          <p:cNvSpPr/>
          <p:nvPr/>
        </p:nvSpPr>
        <p:spPr>
          <a:xfrm>
            <a:off x="1115616" y="404664"/>
            <a:ext cx="69335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Ән “Ұланымын Отанның”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C:\Users\Temir\Desktop\Poyushie_devoch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12975"/>
            <a:ext cx="4535487" cy="464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ir\Desktop\1992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170" name="Picture 2" descr="C:\Users\Temir\Desktop\depositphotos_23235122-stock-photo-3d-render-of-man-w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2088232" cy="19139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204864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itchFamily="34" charset="0"/>
                <a:cs typeface="Arial" pitchFamily="34" charset="0"/>
              </a:rPr>
              <a:t>Қазақстанның мемлекеттік тілі қай тіл?</a:t>
            </a:r>
          </a:p>
          <a:p>
            <a:r>
              <a:rPr lang="kk-KZ" sz="2400" b="1" dirty="0" smtClean="0">
                <a:latin typeface="Arial" pitchFamily="34" charset="0"/>
                <a:cs typeface="Arial" pitchFamily="34" charset="0"/>
              </a:rPr>
              <a:t>Қазақстанда қандай ұлттар тұрады?</a:t>
            </a:r>
          </a:p>
          <a:p>
            <a:r>
              <a:rPr lang="kk-KZ" sz="2400" b="1" dirty="0" smtClean="0">
                <a:latin typeface="Arial" pitchFamily="34" charset="0"/>
                <a:cs typeface="Arial" pitchFamily="34" charset="0"/>
              </a:rPr>
              <a:t>Қазақстанның астанасы қай қала?</a:t>
            </a:r>
          </a:p>
          <a:p>
            <a:r>
              <a:rPr lang="kk-KZ" sz="2400" b="1" dirty="0" smtClean="0">
                <a:latin typeface="Arial" pitchFamily="34" charset="0"/>
                <a:cs typeface="Arial" pitchFamily="34" charset="0"/>
              </a:rPr>
              <a:t>Қазақстанның ұлттық валютасы қалай аталады?</a:t>
            </a:r>
          </a:p>
          <a:p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Ел басқарып отырған елбасымыздың есімін білесіңдер ме?</a:t>
            </a:r>
          </a:p>
          <a:p>
            <a:r>
              <a:rPr lang="kk-KZ" sz="2400" b="1" dirty="0" smtClean="0">
                <a:latin typeface="Arial" pitchFamily="34" charset="0"/>
                <a:cs typeface="Arial" pitchFamily="34" charset="0"/>
              </a:rPr>
              <a:t>Рәміздерге нелер жатады?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85184"/>
            <a:ext cx="5400600" cy="1284143"/>
          </a:xfrm>
          <a:prstGeom prst="rect">
            <a:avLst/>
          </a:prstGeom>
          <a:noFill/>
        </p:spPr>
      </p:pic>
      <p:pic>
        <p:nvPicPr>
          <p:cNvPr id="6" name="Picture 3" descr="C:\Users\Temir\Desktop\707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836712"/>
            <a:ext cx="5547679" cy="979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194" name="Picture 2" descr="C:\Users\Temir\Desktop\64d5d26a1103f9c0c1dd55de9f3f81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4248472" cy="4262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260648"/>
            <a:ext cx="5209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Еңселі елтаңба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ir\Desktop\1992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218" name="Picture 2" descr="C:\Users\Temir\Desktop\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00800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537321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ә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530120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ә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ir\Desktop\72265906_1300530470_lenta_orna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4646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0242" name="Picture 2" descr="C:\Users\Temir\Desktop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760640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513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Біздің туымыз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3" descr="C:\Users\Temir\Desktop\132563791_4603781_11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085184"/>
            <a:ext cx="5112568" cy="1284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ir\Desktop\1992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266" name="Picture 2" descr="C:\Users\Temir\Desktop\photo_133231.jpg"/>
          <p:cNvPicPr>
            <a:picLocks noChangeAspect="1" noChangeArrowheads="1"/>
          </p:cNvPicPr>
          <p:nvPr/>
        </p:nvPicPr>
        <p:blipFill>
          <a:blip r:embed="rId3" cstate="print"/>
          <a:srcRect r="19760"/>
          <a:stretch>
            <a:fillRect/>
          </a:stretch>
        </p:blipFill>
        <p:spPr bwMode="auto">
          <a:xfrm>
            <a:off x="1043608" y="404664"/>
            <a:ext cx="7056784" cy="41774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013176"/>
            <a:ext cx="4989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solidFill>
                  <a:srgbClr val="7030A0"/>
                </a:solidFill>
              </a:rPr>
              <a:t>Шәкен Ниязбеков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152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Temir</dc:creator>
  <cp:lastModifiedBy>Admin</cp:lastModifiedBy>
  <cp:revision>23</cp:revision>
  <dcterms:created xsi:type="dcterms:W3CDTF">2017-01-14T11:18:25Z</dcterms:created>
  <dcterms:modified xsi:type="dcterms:W3CDTF">2017-01-15T10:34:30Z</dcterms:modified>
</cp:coreProperties>
</file>