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5" r:id="rId8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B5BD22-9ED2-434C-BB21-474F874EA679}" type="doc">
      <dgm:prSet loTypeId="urn:microsoft.com/office/officeart/2008/layout/HorizontalMultiLevelHierarchy" loCatId="hierarchy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8C3D8F-6082-4862-AD5F-0C3536EA27DA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354 оқушы</a:t>
          </a:r>
          <a:endParaRPr lang="ru-RU" sz="2800" dirty="0"/>
        </a:p>
      </dgm:t>
    </dgm:pt>
    <dgm:pt modelId="{6145BBF4-5473-44BD-869B-028B8A1406D5}" type="parTrans" cxnId="{1403D6D0-796C-42BB-BEC8-55F545FFC1DD}">
      <dgm:prSet/>
      <dgm:spPr/>
      <dgm:t>
        <a:bodyPr/>
        <a:lstStyle/>
        <a:p>
          <a:endParaRPr lang="ru-RU"/>
        </a:p>
      </dgm:t>
    </dgm:pt>
    <dgm:pt modelId="{2CF60367-0774-488B-B23C-C6025D2470C1}" type="sibTrans" cxnId="{1403D6D0-796C-42BB-BEC8-55F545FFC1DD}">
      <dgm:prSet/>
      <dgm:spPr/>
      <dgm:t>
        <a:bodyPr/>
        <a:lstStyle/>
        <a:p>
          <a:endParaRPr lang="ru-RU"/>
        </a:p>
      </dgm:t>
    </dgm:pt>
    <dgm:pt modelId="{64E69DE1-BE01-4787-AAAF-BCA916A8D04E}">
      <dgm:prSet phldrT="[Текст]" custT="1"/>
      <dgm:spPr/>
      <dgm:t>
        <a:bodyPr/>
        <a:lstStyle/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Даярлық сыныбы:          36 оқушы</a:t>
          </a:r>
          <a:endParaRPr lang="ru-RU" sz="2400" dirty="0">
            <a:solidFill>
              <a:schemeClr val="tx1"/>
            </a:solidFill>
          </a:endParaRPr>
        </a:p>
      </dgm:t>
    </dgm:pt>
    <dgm:pt modelId="{6DC71EC0-C005-4199-A099-A9E26485720F}" type="parTrans" cxnId="{D8EA3FBA-CD1A-4A69-B60D-59593005A62C}">
      <dgm:prSet/>
      <dgm:spPr/>
      <dgm:t>
        <a:bodyPr/>
        <a:lstStyle/>
        <a:p>
          <a:endParaRPr lang="ru-RU"/>
        </a:p>
      </dgm:t>
    </dgm:pt>
    <dgm:pt modelId="{1925C99D-B6E0-4D09-98E1-20130E4ABE29}" type="sibTrans" cxnId="{D8EA3FBA-CD1A-4A69-B60D-59593005A62C}">
      <dgm:prSet/>
      <dgm:spPr/>
      <dgm:t>
        <a:bodyPr/>
        <a:lstStyle/>
        <a:p>
          <a:endParaRPr lang="ru-RU"/>
        </a:p>
      </dgm:t>
    </dgm:pt>
    <dgm:pt modelId="{A9EBF8F4-950D-448F-A4B0-6B50D1FBD71A}">
      <dgm:prSet phldrT="[Текст]" custT="1"/>
      <dgm:spPr/>
      <dgm:t>
        <a:bodyPr/>
        <a:lstStyle/>
        <a:p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1-4 сыныптарды</a:t>
          </a:r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           </a:t>
          </a:r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111 оқушы</a:t>
          </a:r>
          <a:endParaRPr lang="ru-RU" sz="2800" dirty="0">
            <a:solidFill>
              <a:schemeClr val="tx1"/>
            </a:solidFill>
          </a:endParaRPr>
        </a:p>
      </dgm:t>
    </dgm:pt>
    <dgm:pt modelId="{9171DFEE-1C77-47A4-B02E-E8F2EA93A345}" type="parTrans" cxnId="{41703F1A-6CBC-4038-8CAF-90E633C36B99}">
      <dgm:prSet/>
      <dgm:spPr/>
      <dgm:t>
        <a:bodyPr/>
        <a:lstStyle/>
        <a:p>
          <a:endParaRPr lang="ru-RU"/>
        </a:p>
      </dgm:t>
    </dgm:pt>
    <dgm:pt modelId="{78600A05-4783-43BE-8877-2F86466EFC57}" type="sibTrans" cxnId="{41703F1A-6CBC-4038-8CAF-90E633C36B99}">
      <dgm:prSet/>
      <dgm:spPr/>
      <dgm:t>
        <a:bodyPr/>
        <a:lstStyle/>
        <a:p>
          <a:endParaRPr lang="ru-RU"/>
        </a:p>
      </dgm:t>
    </dgm:pt>
    <dgm:pt modelId="{C60436B2-D152-4204-BE7D-52B00FA0AA19}">
      <dgm:prSet phldrT="[Текст]" custT="1"/>
      <dgm:spPr/>
      <dgm:t>
        <a:bodyPr/>
        <a:lstStyle/>
        <a:p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5-9 сыныптарда</a:t>
          </a:r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            </a:t>
          </a:r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154оқушы</a:t>
          </a:r>
          <a:endParaRPr lang="ru-RU" sz="2800" dirty="0">
            <a:solidFill>
              <a:schemeClr val="tx1"/>
            </a:solidFill>
          </a:endParaRPr>
        </a:p>
      </dgm:t>
    </dgm:pt>
    <dgm:pt modelId="{51834177-7AC1-4E35-A021-F10F114D5E90}" type="parTrans" cxnId="{E00C047D-30BC-45FD-AA2F-5F22AD2D7979}">
      <dgm:prSet/>
      <dgm:spPr/>
      <dgm:t>
        <a:bodyPr/>
        <a:lstStyle/>
        <a:p>
          <a:endParaRPr lang="ru-RU"/>
        </a:p>
      </dgm:t>
    </dgm:pt>
    <dgm:pt modelId="{AD234CBD-E846-48C2-841C-98DA5CE20FCA}" type="sibTrans" cxnId="{E00C047D-30BC-45FD-AA2F-5F22AD2D7979}">
      <dgm:prSet/>
      <dgm:spPr/>
      <dgm:t>
        <a:bodyPr/>
        <a:lstStyle/>
        <a:p>
          <a:endParaRPr lang="ru-RU"/>
        </a:p>
      </dgm:t>
    </dgm:pt>
    <dgm:pt modelId="{921374A4-59FD-4476-80C2-5CE6D652C9A6}">
      <dgm:prSet phldrT="[Текст]" custT="1"/>
      <dgm:spPr/>
      <dgm:t>
        <a:bodyPr/>
        <a:lstStyle/>
        <a:p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10-11 сыныптарда</a:t>
          </a:r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        53</a:t>
          </a:r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оқушы</a:t>
          </a:r>
          <a:endParaRPr lang="ru-RU" sz="2800" dirty="0">
            <a:solidFill>
              <a:schemeClr val="tx1"/>
            </a:solidFill>
          </a:endParaRPr>
        </a:p>
      </dgm:t>
    </dgm:pt>
    <dgm:pt modelId="{91D379BD-59BF-4B63-AED1-2DAA54B30AFD}" type="parTrans" cxnId="{3C7BA799-1A53-46FA-A82F-047E8B53A668}">
      <dgm:prSet/>
      <dgm:spPr/>
      <dgm:t>
        <a:bodyPr/>
        <a:lstStyle/>
        <a:p>
          <a:endParaRPr lang="ru-RU"/>
        </a:p>
      </dgm:t>
    </dgm:pt>
    <dgm:pt modelId="{02B1CAB6-E535-4B06-8E97-CDFC1C5489AF}" type="sibTrans" cxnId="{3C7BA799-1A53-46FA-A82F-047E8B53A668}">
      <dgm:prSet/>
      <dgm:spPr/>
      <dgm:t>
        <a:bodyPr/>
        <a:lstStyle/>
        <a:p>
          <a:endParaRPr lang="ru-RU"/>
        </a:p>
      </dgm:t>
    </dgm:pt>
    <dgm:pt modelId="{F57EBF9E-997E-4AEA-9D1F-37C0ABFFD3EF}" type="pres">
      <dgm:prSet presAssocID="{42B5BD22-9ED2-434C-BB21-474F874EA6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36C64D-BB06-4468-938A-F1EAEF133627}" type="pres">
      <dgm:prSet presAssocID="{C88C3D8F-6082-4862-AD5F-0C3536EA27DA}" presName="root1" presStyleCnt="0"/>
      <dgm:spPr/>
    </dgm:pt>
    <dgm:pt modelId="{AFF816B0-D411-45A6-9FE8-A16982007CD9}" type="pres">
      <dgm:prSet presAssocID="{C88C3D8F-6082-4862-AD5F-0C3536EA27D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4703E5-1EDF-4B3A-8D4B-6E4F04DB6C1D}" type="pres">
      <dgm:prSet presAssocID="{C88C3D8F-6082-4862-AD5F-0C3536EA27DA}" presName="level2hierChild" presStyleCnt="0"/>
      <dgm:spPr/>
    </dgm:pt>
    <dgm:pt modelId="{0EBE8D79-BB25-447C-A63C-7C0ECACC8870}" type="pres">
      <dgm:prSet presAssocID="{6DC71EC0-C005-4199-A099-A9E26485720F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55236AEA-21B6-4F91-992F-764481336ACB}" type="pres">
      <dgm:prSet presAssocID="{6DC71EC0-C005-4199-A099-A9E26485720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AAA7AF2-480C-432B-8FF1-5E9C3D813D34}" type="pres">
      <dgm:prSet presAssocID="{64E69DE1-BE01-4787-AAAF-BCA916A8D04E}" presName="root2" presStyleCnt="0"/>
      <dgm:spPr/>
    </dgm:pt>
    <dgm:pt modelId="{447A6785-C62A-4510-BCCA-11480C74FAD4}" type="pres">
      <dgm:prSet presAssocID="{64E69DE1-BE01-4787-AAAF-BCA916A8D04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0395EA-60E0-4A73-9EB9-44EBD6547D15}" type="pres">
      <dgm:prSet presAssocID="{64E69DE1-BE01-4787-AAAF-BCA916A8D04E}" presName="level3hierChild" presStyleCnt="0"/>
      <dgm:spPr/>
    </dgm:pt>
    <dgm:pt modelId="{DEC5AC28-7D22-4B29-A07E-3B48178FEE58}" type="pres">
      <dgm:prSet presAssocID="{9171DFEE-1C77-47A4-B02E-E8F2EA93A345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94B4F512-C4BA-402D-A9A5-A7A3504E8BBD}" type="pres">
      <dgm:prSet presAssocID="{9171DFEE-1C77-47A4-B02E-E8F2EA93A34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9395CBD-9DC8-485B-B6CD-1E46C1BED401}" type="pres">
      <dgm:prSet presAssocID="{A9EBF8F4-950D-448F-A4B0-6B50D1FBD71A}" presName="root2" presStyleCnt="0"/>
      <dgm:spPr/>
    </dgm:pt>
    <dgm:pt modelId="{5852B4E1-C4F8-44F2-AE6B-8984974BF3B0}" type="pres">
      <dgm:prSet presAssocID="{A9EBF8F4-950D-448F-A4B0-6B50D1FBD71A}" presName="LevelTwoTextNode" presStyleLbl="node2" presStyleIdx="1" presStyleCnt="4" custLinFactNeighborX="1914" custLinFactNeighborY="-1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0B04CC-C5F9-4D22-9CCE-FFAF95933EB8}" type="pres">
      <dgm:prSet presAssocID="{A9EBF8F4-950D-448F-A4B0-6B50D1FBD71A}" presName="level3hierChild" presStyleCnt="0"/>
      <dgm:spPr/>
    </dgm:pt>
    <dgm:pt modelId="{657C3BEC-D052-4A4B-8C51-659EF244E848}" type="pres">
      <dgm:prSet presAssocID="{51834177-7AC1-4E35-A021-F10F114D5E9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FB3438F0-D3D0-45D7-875D-333B0BF7092F}" type="pres">
      <dgm:prSet presAssocID="{51834177-7AC1-4E35-A021-F10F114D5E9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17A6BDB-9560-4567-A3E6-54DB62DCE4CB}" type="pres">
      <dgm:prSet presAssocID="{C60436B2-D152-4204-BE7D-52B00FA0AA19}" presName="root2" presStyleCnt="0"/>
      <dgm:spPr/>
    </dgm:pt>
    <dgm:pt modelId="{0CB3536A-F121-46D6-88F1-CC36D9C01981}" type="pres">
      <dgm:prSet presAssocID="{C60436B2-D152-4204-BE7D-52B00FA0AA1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FE1126-C4DE-4B19-B894-CFF34EA63008}" type="pres">
      <dgm:prSet presAssocID="{C60436B2-D152-4204-BE7D-52B00FA0AA19}" presName="level3hierChild" presStyleCnt="0"/>
      <dgm:spPr/>
    </dgm:pt>
    <dgm:pt modelId="{C80A9CA4-1F82-4393-A865-1F9CE5001481}" type="pres">
      <dgm:prSet presAssocID="{91D379BD-59BF-4B63-AED1-2DAA54B30AFD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B3E869A6-0A1D-4F8B-8A67-0E41A386DAF8}" type="pres">
      <dgm:prSet presAssocID="{91D379BD-59BF-4B63-AED1-2DAA54B30AF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6EFAF07-7FE4-4B68-88F5-4911E57E6E91}" type="pres">
      <dgm:prSet presAssocID="{921374A4-59FD-4476-80C2-5CE6D652C9A6}" presName="root2" presStyleCnt="0"/>
      <dgm:spPr/>
    </dgm:pt>
    <dgm:pt modelId="{1D01BC74-B407-4297-B963-943AFCD727C5}" type="pres">
      <dgm:prSet presAssocID="{921374A4-59FD-4476-80C2-5CE6D652C9A6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325FBA-792A-4437-89D8-37CC31A6DF72}" type="pres">
      <dgm:prSet presAssocID="{921374A4-59FD-4476-80C2-5CE6D652C9A6}" presName="level3hierChild" presStyleCnt="0"/>
      <dgm:spPr/>
    </dgm:pt>
  </dgm:ptLst>
  <dgm:cxnLst>
    <dgm:cxn modelId="{98CC8316-858A-4561-BBEF-24F40F258490}" type="presOf" srcId="{51834177-7AC1-4E35-A021-F10F114D5E90}" destId="{FB3438F0-D3D0-45D7-875D-333B0BF7092F}" srcOrd="1" destOrd="0" presId="urn:microsoft.com/office/officeart/2008/layout/HorizontalMultiLevelHierarchy"/>
    <dgm:cxn modelId="{0B81FE22-5D64-40F5-93AA-0476162C9431}" type="presOf" srcId="{91D379BD-59BF-4B63-AED1-2DAA54B30AFD}" destId="{C80A9CA4-1F82-4393-A865-1F9CE5001481}" srcOrd="0" destOrd="0" presId="urn:microsoft.com/office/officeart/2008/layout/HorizontalMultiLevelHierarchy"/>
    <dgm:cxn modelId="{2C7501A0-6F99-486D-98AB-3320CC462C71}" type="presOf" srcId="{9171DFEE-1C77-47A4-B02E-E8F2EA93A345}" destId="{94B4F512-C4BA-402D-A9A5-A7A3504E8BBD}" srcOrd="1" destOrd="0" presId="urn:microsoft.com/office/officeart/2008/layout/HorizontalMultiLevelHierarchy"/>
    <dgm:cxn modelId="{45265A06-E4F5-41D7-8610-D3EB6B2671AF}" type="presOf" srcId="{C60436B2-D152-4204-BE7D-52B00FA0AA19}" destId="{0CB3536A-F121-46D6-88F1-CC36D9C01981}" srcOrd="0" destOrd="0" presId="urn:microsoft.com/office/officeart/2008/layout/HorizontalMultiLevelHierarchy"/>
    <dgm:cxn modelId="{59B89969-5F1B-4F4D-9D27-5134BC0D82FC}" type="presOf" srcId="{91D379BD-59BF-4B63-AED1-2DAA54B30AFD}" destId="{B3E869A6-0A1D-4F8B-8A67-0E41A386DAF8}" srcOrd="1" destOrd="0" presId="urn:microsoft.com/office/officeart/2008/layout/HorizontalMultiLevelHierarchy"/>
    <dgm:cxn modelId="{920DB5AC-88D7-4E44-942F-3E46DE8C3DF8}" type="presOf" srcId="{C88C3D8F-6082-4862-AD5F-0C3536EA27DA}" destId="{AFF816B0-D411-45A6-9FE8-A16982007CD9}" srcOrd="0" destOrd="0" presId="urn:microsoft.com/office/officeart/2008/layout/HorizontalMultiLevelHierarchy"/>
    <dgm:cxn modelId="{D55307A1-69EE-4DA0-94C2-B20F0909C405}" type="presOf" srcId="{6DC71EC0-C005-4199-A099-A9E26485720F}" destId="{55236AEA-21B6-4F91-992F-764481336ACB}" srcOrd="1" destOrd="0" presId="urn:microsoft.com/office/officeart/2008/layout/HorizontalMultiLevelHierarchy"/>
    <dgm:cxn modelId="{1403D6D0-796C-42BB-BEC8-55F545FFC1DD}" srcId="{42B5BD22-9ED2-434C-BB21-474F874EA679}" destId="{C88C3D8F-6082-4862-AD5F-0C3536EA27DA}" srcOrd="0" destOrd="0" parTransId="{6145BBF4-5473-44BD-869B-028B8A1406D5}" sibTransId="{2CF60367-0774-488B-B23C-C6025D2470C1}"/>
    <dgm:cxn modelId="{8F9E875E-6F20-44CD-ACDB-B01265CF21D3}" type="presOf" srcId="{A9EBF8F4-950D-448F-A4B0-6B50D1FBD71A}" destId="{5852B4E1-C4F8-44F2-AE6B-8984974BF3B0}" srcOrd="0" destOrd="0" presId="urn:microsoft.com/office/officeart/2008/layout/HorizontalMultiLevelHierarchy"/>
    <dgm:cxn modelId="{82385066-13C2-412C-9194-2D557D03348F}" type="presOf" srcId="{9171DFEE-1C77-47A4-B02E-E8F2EA93A345}" destId="{DEC5AC28-7D22-4B29-A07E-3B48178FEE58}" srcOrd="0" destOrd="0" presId="urn:microsoft.com/office/officeart/2008/layout/HorizontalMultiLevelHierarchy"/>
    <dgm:cxn modelId="{D8EA3FBA-CD1A-4A69-B60D-59593005A62C}" srcId="{C88C3D8F-6082-4862-AD5F-0C3536EA27DA}" destId="{64E69DE1-BE01-4787-AAAF-BCA916A8D04E}" srcOrd="0" destOrd="0" parTransId="{6DC71EC0-C005-4199-A099-A9E26485720F}" sibTransId="{1925C99D-B6E0-4D09-98E1-20130E4ABE29}"/>
    <dgm:cxn modelId="{3C7BA799-1A53-46FA-A82F-047E8B53A668}" srcId="{C88C3D8F-6082-4862-AD5F-0C3536EA27DA}" destId="{921374A4-59FD-4476-80C2-5CE6D652C9A6}" srcOrd="3" destOrd="0" parTransId="{91D379BD-59BF-4B63-AED1-2DAA54B30AFD}" sibTransId="{02B1CAB6-E535-4B06-8E97-CDFC1C5489AF}"/>
    <dgm:cxn modelId="{B0E6E5D6-169A-4638-B83D-E204E3E641F7}" type="presOf" srcId="{51834177-7AC1-4E35-A021-F10F114D5E90}" destId="{657C3BEC-D052-4A4B-8C51-659EF244E848}" srcOrd="0" destOrd="0" presId="urn:microsoft.com/office/officeart/2008/layout/HorizontalMultiLevelHierarchy"/>
    <dgm:cxn modelId="{C71E27C0-1C95-4CDD-949D-D7A61026AC02}" type="presOf" srcId="{6DC71EC0-C005-4199-A099-A9E26485720F}" destId="{0EBE8D79-BB25-447C-A63C-7C0ECACC8870}" srcOrd="0" destOrd="0" presId="urn:microsoft.com/office/officeart/2008/layout/HorizontalMultiLevelHierarchy"/>
    <dgm:cxn modelId="{E00C047D-30BC-45FD-AA2F-5F22AD2D7979}" srcId="{C88C3D8F-6082-4862-AD5F-0C3536EA27DA}" destId="{C60436B2-D152-4204-BE7D-52B00FA0AA19}" srcOrd="2" destOrd="0" parTransId="{51834177-7AC1-4E35-A021-F10F114D5E90}" sibTransId="{AD234CBD-E846-48C2-841C-98DA5CE20FCA}"/>
    <dgm:cxn modelId="{1CBB93DF-213A-482C-944A-6BF2B9BB3955}" type="presOf" srcId="{42B5BD22-9ED2-434C-BB21-474F874EA679}" destId="{F57EBF9E-997E-4AEA-9D1F-37C0ABFFD3EF}" srcOrd="0" destOrd="0" presId="urn:microsoft.com/office/officeart/2008/layout/HorizontalMultiLevelHierarchy"/>
    <dgm:cxn modelId="{41703F1A-6CBC-4038-8CAF-90E633C36B99}" srcId="{C88C3D8F-6082-4862-AD5F-0C3536EA27DA}" destId="{A9EBF8F4-950D-448F-A4B0-6B50D1FBD71A}" srcOrd="1" destOrd="0" parTransId="{9171DFEE-1C77-47A4-B02E-E8F2EA93A345}" sibTransId="{78600A05-4783-43BE-8877-2F86466EFC57}"/>
    <dgm:cxn modelId="{F09C3BBD-A36D-4129-AA3C-1A054AFEE52C}" type="presOf" srcId="{921374A4-59FD-4476-80C2-5CE6D652C9A6}" destId="{1D01BC74-B407-4297-B963-943AFCD727C5}" srcOrd="0" destOrd="0" presId="urn:microsoft.com/office/officeart/2008/layout/HorizontalMultiLevelHierarchy"/>
    <dgm:cxn modelId="{1774D8EC-52A8-46C1-8372-F3DC194D8FA1}" type="presOf" srcId="{64E69DE1-BE01-4787-AAAF-BCA916A8D04E}" destId="{447A6785-C62A-4510-BCCA-11480C74FAD4}" srcOrd="0" destOrd="0" presId="urn:microsoft.com/office/officeart/2008/layout/HorizontalMultiLevelHierarchy"/>
    <dgm:cxn modelId="{459704CF-076C-4A7A-9203-E6B319DE5898}" type="presParOf" srcId="{F57EBF9E-997E-4AEA-9D1F-37C0ABFFD3EF}" destId="{5036C64D-BB06-4468-938A-F1EAEF133627}" srcOrd="0" destOrd="0" presId="urn:microsoft.com/office/officeart/2008/layout/HorizontalMultiLevelHierarchy"/>
    <dgm:cxn modelId="{7C4C7AB5-CAD9-4E4C-8A72-702BBE5299B6}" type="presParOf" srcId="{5036C64D-BB06-4468-938A-F1EAEF133627}" destId="{AFF816B0-D411-45A6-9FE8-A16982007CD9}" srcOrd="0" destOrd="0" presId="urn:microsoft.com/office/officeart/2008/layout/HorizontalMultiLevelHierarchy"/>
    <dgm:cxn modelId="{04C03378-BAC2-49C0-B8BE-71C8324F604D}" type="presParOf" srcId="{5036C64D-BB06-4468-938A-F1EAEF133627}" destId="{F04703E5-1EDF-4B3A-8D4B-6E4F04DB6C1D}" srcOrd="1" destOrd="0" presId="urn:microsoft.com/office/officeart/2008/layout/HorizontalMultiLevelHierarchy"/>
    <dgm:cxn modelId="{5B0BDCDC-CDBA-44F5-9E93-C5B07382753C}" type="presParOf" srcId="{F04703E5-1EDF-4B3A-8D4B-6E4F04DB6C1D}" destId="{0EBE8D79-BB25-447C-A63C-7C0ECACC8870}" srcOrd="0" destOrd="0" presId="urn:microsoft.com/office/officeart/2008/layout/HorizontalMultiLevelHierarchy"/>
    <dgm:cxn modelId="{A1847D8E-5B3E-4479-AFD3-743109AF1E43}" type="presParOf" srcId="{0EBE8D79-BB25-447C-A63C-7C0ECACC8870}" destId="{55236AEA-21B6-4F91-992F-764481336ACB}" srcOrd="0" destOrd="0" presId="urn:microsoft.com/office/officeart/2008/layout/HorizontalMultiLevelHierarchy"/>
    <dgm:cxn modelId="{0073C46C-885F-42C3-8818-5F85249604CE}" type="presParOf" srcId="{F04703E5-1EDF-4B3A-8D4B-6E4F04DB6C1D}" destId="{FAAA7AF2-480C-432B-8FF1-5E9C3D813D34}" srcOrd="1" destOrd="0" presId="urn:microsoft.com/office/officeart/2008/layout/HorizontalMultiLevelHierarchy"/>
    <dgm:cxn modelId="{F46FDE9D-4190-4F75-82B9-FD5B873F7DDF}" type="presParOf" srcId="{FAAA7AF2-480C-432B-8FF1-5E9C3D813D34}" destId="{447A6785-C62A-4510-BCCA-11480C74FAD4}" srcOrd="0" destOrd="0" presId="urn:microsoft.com/office/officeart/2008/layout/HorizontalMultiLevelHierarchy"/>
    <dgm:cxn modelId="{5CEC984E-7F63-437F-A731-A7A99946B742}" type="presParOf" srcId="{FAAA7AF2-480C-432B-8FF1-5E9C3D813D34}" destId="{B00395EA-60E0-4A73-9EB9-44EBD6547D15}" srcOrd="1" destOrd="0" presId="urn:microsoft.com/office/officeart/2008/layout/HorizontalMultiLevelHierarchy"/>
    <dgm:cxn modelId="{DD77CA3C-189D-4F91-A21E-9CB81AFAEDA8}" type="presParOf" srcId="{F04703E5-1EDF-4B3A-8D4B-6E4F04DB6C1D}" destId="{DEC5AC28-7D22-4B29-A07E-3B48178FEE58}" srcOrd="2" destOrd="0" presId="urn:microsoft.com/office/officeart/2008/layout/HorizontalMultiLevelHierarchy"/>
    <dgm:cxn modelId="{4B31D84C-AADD-4419-BC87-827968816415}" type="presParOf" srcId="{DEC5AC28-7D22-4B29-A07E-3B48178FEE58}" destId="{94B4F512-C4BA-402D-A9A5-A7A3504E8BBD}" srcOrd="0" destOrd="0" presId="urn:microsoft.com/office/officeart/2008/layout/HorizontalMultiLevelHierarchy"/>
    <dgm:cxn modelId="{8C67BDD3-7231-4BF7-A645-B5CE44F1FB3F}" type="presParOf" srcId="{F04703E5-1EDF-4B3A-8D4B-6E4F04DB6C1D}" destId="{B9395CBD-9DC8-485B-B6CD-1E46C1BED401}" srcOrd="3" destOrd="0" presId="urn:microsoft.com/office/officeart/2008/layout/HorizontalMultiLevelHierarchy"/>
    <dgm:cxn modelId="{9776EE17-4C03-4D0B-A327-24F75595E906}" type="presParOf" srcId="{B9395CBD-9DC8-485B-B6CD-1E46C1BED401}" destId="{5852B4E1-C4F8-44F2-AE6B-8984974BF3B0}" srcOrd="0" destOrd="0" presId="urn:microsoft.com/office/officeart/2008/layout/HorizontalMultiLevelHierarchy"/>
    <dgm:cxn modelId="{7D79346A-DD10-429C-AB4B-58B45737C9F6}" type="presParOf" srcId="{B9395CBD-9DC8-485B-B6CD-1E46C1BED401}" destId="{F60B04CC-C5F9-4D22-9CCE-FFAF95933EB8}" srcOrd="1" destOrd="0" presId="urn:microsoft.com/office/officeart/2008/layout/HorizontalMultiLevelHierarchy"/>
    <dgm:cxn modelId="{84164780-BA50-43F6-AB8E-14B0E4F0A5A7}" type="presParOf" srcId="{F04703E5-1EDF-4B3A-8D4B-6E4F04DB6C1D}" destId="{657C3BEC-D052-4A4B-8C51-659EF244E848}" srcOrd="4" destOrd="0" presId="urn:microsoft.com/office/officeart/2008/layout/HorizontalMultiLevelHierarchy"/>
    <dgm:cxn modelId="{56427007-D69B-479C-BCFA-817403CDEA40}" type="presParOf" srcId="{657C3BEC-D052-4A4B-8C51-659EF244E848}" destId="{FB3438F0-D3D0-45D7-875D-333B0BF7092F}" srcOrd="0" destOrd="0" presId="urn:microsoft.com/office/officeart/2008/layout/HorizontalMultiLevelHierarchy"/>
    <dgm:cxn modelId="{928086BA-DA80-45C7-803B-B41F399D1FCC}" type="presParOf" srcId="{F04703E5-1EDF-4B3A-8D4B-6E4F04DB6C1D}" destId="{D17A6BDB-9560-4567-A3E6-54DB62DCE4CB}" srcOrd="5" destOrd="0" presId="urn:microsoft.com/office/officeart/2008/layout/HorizontalMultiLevelHierarchy"/>
    <dgm:cxn modelId="{C5EF8706-D6BA-4752-8C49-1896A99C45A4}" type="presParOf" srcId="{D17A6BDB-9560-4567-A3E6-54DB62DCE4CB}" destId="{0CB3536A-F121-46D6-88F1-CC36D9C01981}" srcOrd="0" destOrd="0" presId="urn:microsoft.com/office/officeart/2008/layout/HorizontalMultiLevelHierarchy"/>
    <dgm:cxn modelId="{0624984D-5139-4A58-AC76-0F55F0617F35}" type="presParOf" srcId="{D17A6BDB-9560-4567-A3E6-54DB62DCE4CB}" destId="{C5FE1126-C4DE-4B19-B894-CFF34EA63008}" srcOrd="1" destOrd="0" presId="urn:microsoft.com/office/officeart/2008/layout/HorizontalMultiLevelHierarchy"/>
    <dgm:cxn modelId="{E98C9ED3-9F56-455D-A7BB-485CF5A341C0}" type="presParOf" srcId="{F04703E5-1EDF-4B3A-8D4B-6E4F04DB6C1D}" destId="{C80A9CA4-1F82-4393-A865-1F9CE5001481}" srcOrd="6" destOrd="0" presId="urn:microsoft.com/office/officeart/2008/layout/HorizontalMultiLevelHierarchy"/>
    <dgm:cxn modelId="{38E31B9D-3E2C-4FEC-8E61-A0237647F928}" type="presParOf" srcId="{C80A9CA4-1F82-4393-A865-1F9CE5001481}" destId="{B3E869A6-0A1D-4F8B-8A67-0E41A386DAF8}" srcOrd="0" destOrd="0" presId="urn:microsoft.com/office/officeart/2008/layout/HorizontalMultiLevelHierarchy"/>
    <dgm:cxn modelId="{88FC3E8A-C0E9-4539-BA91-6ECFEFC6C1D3}" type="presParOf" srcId="{F04703E5-1EDF-4B3A-8D4B-6E4F04DB6C1D}" destId="{16EFAF07-7FE4-4B68-88F5-4911E57E6E91}" srcOrd="7" destOrd="0" presId="urn:microsoft.com/office/officeart/2008/layout/HorizontalMultiLevelHierarchy"/>
    <dgm:cxn modelId="{A3443055-0590-4FF3-94D1-10BA9D267000}" type="presParOf" srcId="{16EFAF07-7FE4-4B68-88F5-4911E57E6E91}" destId="{1D01BC74-B407-4297-B963-943AFCD727C5}" srcOrd="0" destOrd="0" presId="urn:microsoft.com/office/officeart/2008/layout/HorizontalMultiLevelHierarchy"/>
    <dgm:cxn modelId="{FAA0399A-ED88-404A-B895-DD65C00CFF81}" type="presParOf" srcId="{16EFAF07-7FE4-4B68-88F5-4911E57E6E91}" destId="{69325FBA-792A-4437-89D8-37CC31A6DF7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B5BD22-9ED2-434C-BB21-474F874EA679}" type="doc">
      <dgm:prSet loTypeId="urn:microsoft.com/office/officeart/2008/layout/HorizontalMultiLevelHierarchy" loCatId="hierarchy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8C3D8F-6082-4862-AD5F-0C3536EA27DA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360 оқушы</a:t>
          </a:r>
          <a:endParaRPr lang="ru-RU" sz="2800" dirty="0"/>
        </a:p>
      </dgm:t>
    </dgm:pt>
    <dgm:pt modelId="{6145BBF4-5473-44BD-869B-028B8A1406D5}" type="parTrans" cxnId="{1403D6D0-796C-42BB-BEC8-55F545FFC1DD}">
      <dgm:prSet/>
      <dgm:spPr/>
      <dgm:t>
        <a:bodyPr/>
        <a:lstStyle/>
        <a:p>
          <a:endParaRPr lang="ru-RU"/>
        </a:p>
      </dgm:t>
    </dgm:pt>
    <dgm:pt modelId="{2CF60367-0774-488B-B23C-C6025D2470C1}" type="sibTrans" cxnId="{1403D6D0-796C-42BB-BEC8-55F545FFC1DD}">
      <dgm:prSet/>
      <dgm:spPr/>
      <dgm:t>
        <a:bodyPr/>
        <a:lstStyle/>
        <a:p>
          <a:endParaRPr lang="ru-RU"/>
        </a:p>
      </dgm:t>
    </dgm:pt>
    <dgm:pt modelId="{64E69DE1-BE01-4787-AAAF-BCA916A8D04E}">
      <dgm:prSet phldrT="[Текст]" custT="1"/>
      <dgm:spPr/>
      <dgm:t>
        <a:bodyPr/>
        <a:lstStyle/>
        <a:p>
          <a:r>
            <a: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Даярлық сыныбы:          35 оқушы</a:t>
          </a:r>
          <a:endParaRPr lang="ru-RU" sz="2400" dirty="0">
            <a:solidFill>
              <a:schemeClr val="tx1"/>
            </a:solidFill>
          </a:endParaRPr>
        </a:p>
      </dgm:t>
    </dgm:pt>
    <dgm:pt modelId="{6DC71EC0-C005-4199-A099-A9E26485720F}" type="parTrans" cxnId="{D8EA3FBA-CD1A-4A69-B60D-59593005A62C}">
      <dgm:prSet/>
      <dgm:spPr/>
      <dgm:t>
        <a:bodyPr/>
        <a:lstStyle/>
        <a:p>
          <a:endParaRPr lang="ru-RU"/>
        </a:p>
      </dgm:t>
    </dgm:pt>
    <dgm:pt modelId="{1925C99D-B6E0-4D09-98E1-20130E4ABE29}" type="sibTrans" cxnId="{D8EA3FBA-CD1A-4A69-B60D-59593005A62C}">
      <dgm:prSet/>
      <dgm:spPr/>
      <dgm:t>
        <a:bodyPr/>
        <a:lstStyle/>
        <a:p>
          <a:endParaRPr lang="ru-RU"/>
        </a:p>
      </dgm:t>
    </dgm:pt>
    <dgm:pt modelId="{A9EBF8F4-950D-448F-A4B0-6B50D1FBD71A}">
      <dgm:prSet phldrT="[Текст]" custT="1"/>
      <dgm:spPr/>
      <dgm:t>
        <a:bodyPr/>
        <a:lstStyle/>
        <a:p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1-4 сыныптарды</a:t>
          </a:r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           </a:t>
          </a:r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114 оқушы</a:t>
          </a:r>
          <a:endParaRPr lang="ru-RU" sz="2800" dirty="0">
            <a:solidFill>
              <a:schemeClr val="tx1"/>
            </a:solidFill>
          </a:endParaRPr>
        </a:p>
      </dgm:t>
    </dgm:pt>
    <dgm:pt modelId="{9171DFEE-1C77-47A4-B02E-E8F2EA93A345}" type="parTrans" cxnId="{41703F1A-6CBC-4038-8CAF-90E633C36B99}">
      <dgm:prSet/>
      <dgm:spPr/>
      <dgm:t>
        <a:bodyPr/>
        <a:lstStyle/>
        <a:p>
          <a:endParaRPr lang="ru-RU"/>
        </a:p>
      </dgm:t>
    </dgm:pt>
    <dgm:pt modelId="{78600A05-4783-43BE-8877-2F86466EFC57}" type="sibTrans" cxnId="{41703F1A-6CBC-4038-8CAF-90E633C36B99}">
      <dgm:prSet/>
      <dgm:spPr/>
      <dgm:t>
        <a:bodyPr/>
        <a:lstStyle/>
        <a:p>
          <a:endParaRPr lang="ru-RU"/>
        </a:p>
      </dgm:t>
    </dgm:pt>
    <dgm:pt modelId="{C60436B2-D152-4204-BE7D-52B00FA0AA19}">
      <dgm:prSet phldrT="[Текст]" custT="1"/>
      <dgm:spPr/>
      <dgm:t>
        <a:bodyPr/>
        <a:lstStyle/>
        <a:p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5-9 сыныптарда</a:t>
          </a:r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            </a:t>
          </a:r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156 оқушы</a:t>
          </a:r>
          <a:endParaRPr lang="ru-RU" sz="2800" dirty="0">
            <a:solidFill>
              <a:schemeClr val="tx1"/>
            </a:solidFill>
          </a:endParaRPr>
        </a:p>
      </dgm:t>
    </dgm:pt>
    <dgm:pt modelId="{51834177-7AC1-4E35-A021-F10F114D5E90}" type="parTrans" cxnId="{E00C047D-30BC-45FD-AA2F-5F22AD2D7979}">
      <dgm:prSet/>
      <dgm:spPr/>
      <dgm:t>
        <a:bodyPr/>
        <a:lstStyle/>
        <a:p>
          <a:endParaRPr lang="ru-RU"/>
        </a:p>
      </dgm:t>
    </dgm:pt>
    <dgm:pt modelId="{AD234CBD-E846-48C2-841C-98DA5CE20FCA}" type="sibTrans" cxnId="{E00C047D-30BC-45FD-AA2F-5F22AD2D7979}">
      <dgm:prSet/>
      <dgm:spPr/>
      <dgm:t>
        <a:bodyPr/>
        <a:lstStyle/>
        <a:p>
          <a:endParaRPr lang="ru-RU"/>
        </a:p>
      </dgm:t>
    </dgm:pt>
    <dgm:pt modelId="{921374A4-59FD-4476-80C2-5CE6D652C9A6}">
      <dgm:prSet phldrT="[Текст]" custT="1"/>
      <dgm:spPr/>
      <dgm:t>
        <a:bodyPr/>
        <a:lstStyle/>
        <a:p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10-11 сыныптарда</a:t>
          </a:r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        55</a:t>
          </a:r>
          <a:r>
            <a: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оқушы</a:t>
          </a:r>
          <a:endParaRPr lang="ru-RU" sz="2800" dirty="0">
            <a:solidFill>
              <a:schemeClr val="tx1"/>
            </a:solidFill>
          </a:endParaRPr>
        </a:p>
      </dgm:t>
    </dgm:pt>
    <dgm:pt modelId="{91D379BD-59BF-4B63-AED1-2DAA54B30AFD}" type="parTrans" cxnId="{3C7BA799-1A53-46FA-A82F-047E8B53A668}">
      <dgm:prSet/>
      <dgm:spPr/>
      <dgm:t>
        <a:bodyPr/>
        <a:lstStyle/>
        <a:p>
          <a:endParaRPr lang="ru-RU"/>
        </a:p>
      </dgm:t>
    </dgm:pt>
    <dgm:pt modelId="{02B1CAB6-E535-4B06-8E97-CDFC1C5489AF}" type="sibTrans" cxnId="{3C7BA799-1A53-46FA-A82F-047E8B53A668}">
      <dgm:prSet/>
      <dgm:spPr/>
      <dgm:t>
        <a:bodyPr/>
        <a:lstStyle/>
        <a:p>
          <a:endParaRPr lang="ru-RU"/>
        </a:p>
      </dgm:t>
    </dgm:pt>
    <dgm:pt modelId="{F57EBF9E-997E-4AEA-9D1F-37C0ABFFD3EF}" type="pres">
      <dgm:prSet presAssocID="{42B5BD22-9ED2-434C-BB21-474F874EA6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36C64D-BB06-4468-938A-F1EAEF133627}" type="pres">
      <dgm:prSet presAssocID="{C88C3D8F-6082-4862-AD5F-0C3536EA27DA}" presName="root1" presStyleCnt="0"/>
      <dgm:spPr/>
    </dgm:pt>
    <dgm:pt modelId="{AFF816B0-D411-45A6-9FE8-A16982007CD9}" type="pres">
      <dgm:prSet presAssocID="{C88C3D8F-6082-4862-AD5F-0C3536EA27D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4703E5-1EDF-4B3A-8D4B-6E4F04DB6C1D}" type="pres">
      <dgm:prSet presAssocID="{C88C3D8F-6082-4862-AD5F-0C3536EA27DA}" presName="level2hierChild" presStyleCnt="0"/>
      <dgm:spPr/>
    </dgm:pt>
    <dgm:pt modelId="{0EBE8D79-BB25-447C-A63C-7C0ECACC8870}" type="pres">
      <dgm:prSet presAssocID="{6DC71EC0-C005-4199-A099-A9E26485720F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55236AEA-21B6-4F91-992F-764481336ACB}" type="pres">
      <dgm:prSet presAssocID="{6DC71EC0-C005-4199-A099-A9E26485720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AAA7AF2-480C-432B-8FF1-5E9C3D813D34}" type="pres">
      <dgm:prSet presAssocID="{64E69DE1-BE01-4787-AAAF-BCA916A8D04E}" presName="root2" presStyleCnt="0"/>
      <dgm:spPr/>
    </dgm:pt>
    <dgm:pt modelId="{447A6785-C62A-4510-BCCA-11480C74FAD4}" type="pres">
      <dgm:prSet presAssocID="{64E69DE1-BE01-4787-AAAF-BCA916A8D04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0395EA-60E0-4A73-9EB9-44EBD6547D15}" type="pres">
      <dgm:prSet presAssocID="{64E69DE1-BE01-4787-AAAF-BCA916A8D04E}" presName="level3hierChild" presStyleCnt="0"/>
      <dgm:spPr/>
    </dgm:pt>
    <dgm:pt modelId="{DEC5AC28-7D22-4B29-A07E-3B48178FEE58}" type="pres">
      <dgm:prSet presAssocID="{9171DFEE-1C77-47A4-B02E-E8F2EA93A345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94B4F512-C4BA-402D-A9A5-A7A3504E8BBD}" type="pres">
      <dgm:prSet presAssocID="{9171DFEE-1C77-47A4-B02E-E8F2EA93A34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9395CBD-9DC8-485B-B6CD-1E46C1BED401}" type="pres">
      <dgm:prSet presAssocID="{A9EBF8F4-950D-448F-A4B0-6B50D1FBD71A}" presName="root2" presStyleCnt="0"/>
      <dgm:spPr/>
    </dgm:pt>
    <dgm:pt modelId="{5852B4E1-C4F8-44F2-AE6B-8984974BF3B0}" type="pres">
      <dgm:prSet presAssocID="{A9EBF8F4-950D-448F-A4B0-6B50D1FBD71A}" presName="LevelTwoTextNode" presStyleLbl="node2" presStyleIdx="1" presStyleCnt="4" custLinFactNeighborX="1914" custLinFactNeighborY="-1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0B04CC-C5F9-4D22-9CCE-FFAF95933EB8}" type="pres">
      <dgm:prSet presAssocID="{A9EBF8F4-950D-448F-A4B0-6B50D1FBD71A}" presName="level3hierChild" presStyleCnt="0"/>
      <dgm:spPr/>
    </dgm:pt>
    <dgm:pt modelId="{657C3BEC-D052-4A4B-8C51-659EF244E848}" type="pres">
      <dgm:prSet presAssocID="{51834177-7AC1-4E35-A021-F10F114D5E9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FB3438F0-D3D0-45D7-875D-333B0BF7092F}" type="pres">
      <dgm:prSet presAssocID="{51834177-7AC1-4E35-A021-F10F114D5E9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17A6BDB-9560-4567-A3E6-54DB62DCE4CB}" type="pres">
      <dgm:prSet presAssocID="{C60436B2-D152-4204-BE7D-52B00FA0AA19}" presName="root2" presStyleCnt="0"/>
      <dgm:spPr/>
    </dgm:pt>
    <dgm:pt modelId="{0CB3536A-F121-46D6-88F1-CC36D9C01981}" type="pres">
      <dgm:prSet presAssocID="{C60436B2-D152-4204-BE7D-52B00FA0AA1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FE1126-C4DE-4B19-B894-CFF34EA63008}" type="pres">
      <dgm:prSet presAssocID="{C60436B2-D152-4204-BE7D-52B00FA0AA19}" presName="level3hierChild" presStyleCnt="0"/>
      <dgm:spPr/>
    </dgm:pt>
    <dgm:pt modelId="{C80A9CA4-1F82-4393-A865-1F9CE5001481}" type="pres">
      <dgm:prSet presAssocID="{91D379BD-59BF-4B63-AED1-2DAA54B30AFD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B3E869A6-0A1D-4F8B-8A67-0E41A386DAF8}" type="pres">
      <dgm:prSet presAssocID="{91D379BD-59BF-4B63-AED1-2DAA54B30AF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6EFAF07-7FE4-4B68-88F5-4911E57E6E91}" type="pres">
      <dgm:prSet presAssocID="{921374A4-59FD-4476-80C2-5CE6D652C9A6}" presName="root2" presStyleCnt="0"/>
      <dgm:spPr/>
    </dgm:pt>
    <dgm:pt modelId="{1D01BC74-B407-4297-B963-943AFCD727C5}" type="pres">
      <dgm:prSet presAssocID="{921374A4-59FD-4476-80C2-5CE6D652C9A6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325FBA-792A-4437-89D8-37CC31A6DF72}" type="pres">
      <dgm:prSet presAssocID="{921374A4-59FD-4476-80C2-5CE6D652C9A6}" presName="level3hierChild" presStyleCnt="0"/>
      <dgm:spPr/>
    </dgm:pt>
  </dgm:ptLst>
  <dgm:cxnLst>
    <dgm:cxn modelId="{7365A26B-6497-43F6-81FB-1FFE7BE2A664}" type="presOf" srcId="{921374A4-59FD-4476-80C2-5CE6D652C9A6}" destId="{1D01BC74-B407-4297-B963-943AFCD727C5}" srcOrd="0" destOrd="0" presId="urn:microsoft.com/office/officeart/2008/layout/HorizontalMultiLevelHierarchy"/>
    <dgm:cxn modelId="{1403D6D0-796C-42BB-BEC8-55F545FFC1DD}" srcId="{42B5BD22-9ED2-434C-BB21-474F874EA679}" destId="{C88C3D8F-6082-4862-AD5F-0C3536EA27DA}" srcOrd="0" destOrd="0" parTransId="{6145BBF4-5473-44BD-869B-028B8A1406D5}" sibTransId="{2CF60367-0774-488B-B23C-C6025D2470C1}"/>
    <dgm:cxn modelId="{3C7BA799-1A53-46FA-A82F-047E8B53A668}" srcId="{C88C3D8F-6082-4862-AD5F-0C3536EA27DA}" destId="{921374A4-59FD-4476-80C2-5CE6D652C9A6}" srcOrd="3" destOrd="0" parTransId="{91D379BD-59BF-4B63-AED1-2DAA54B30AFD}" sibTransId="{02B1CAB6-E535-4B06-8E97-CDFC1C5489AF}"/>
    <dgm:cxn modelId="{54AD18ED-B069-4923-B195-7E0EC9B97CAB}" type="presOf" srcId="{91D379BD-59BF-4B63-AED1-2DAA54B30AFD}" destId="{B3E869A6-0A1D-4F8B-8A67-0E41A386DAF8}" srcOrd="1" destOrd="0" presId="urn:microsoft.com/office/officeart/2008/layout/HorizontalMultiLevelHierarchy"/>
    <dgm:cxn modelId="{D8EA3FBA-CD1A-4A69-B60D-59593005A62C}" srcId="{C88C3D8F-6082-4862-AD5F-0C3536EA27DA}" destId="{64E69DE1-BE01-4787-AAAF-BCA916A8D04E}" srcOrd="0" destOrd="0" parTransId="{6DC71EC0-C005-4199-A099-A9E26485720F}" sibTransId="{1925C99D-B6E0-4D09-98E1-20130E4ABE29}"/>
    <dgm:cxn modelId="{815020D9-832C-49F8-8DE1-8187398B007A}" type="presOf" srcId="{9171DFEE-1C77-47A4-B02E-E8F2EA93A345}" destId="{94B4F512-C4BA-402D-A9A5-A7A3504E8BBD}" srcOrd="1" destOrd="0" presId="urn:microsoft.com/office/officeart/2008/layout/HorizontalMultiLevelHierarchy"/>
    <dgm:cxn modelId="{84685455-8CDF-4489-AE8B-FD6CD65E3C91}" type="presOf" srcId="{C88C3D8F-6082-4862-AD5F-0C3536EA27DA}" destId="{AFF816B0-D411-45A6-9FE8-A16982007CD9}" srcOrd="0" destOrd="0" presId="urn:microsoft.com/office/officeart/2008/layout/HorizontalMultiLevelHierarchy"/>
    <dgm:cxn modelId="{4E2A69A8-0611-406B-9AE5-B05C08AD8634}" type="presOf" srcId="{91D379BD-59BF-4B63-AED1-2DAA54B30AFD}" destId="{C80A9CA4-1F82-4393-A865-1F9CE5001481}" srcOrd="0" destOrd="0" presId="urn:microsoft.com/office/officeart/2008/layout/HorizontalMultiLevelHierarchy"/>
    <dgm:cxn modelId="{016B9CE9-C986-40A5-A4D7-831DBEF9269A}" type="presOf" srcId="{51834177-7AC1-4E35-A021-F10F114D5E90}" destId="{657C3BEC-D052-4A4B-8C51-659EF244E848}" srcOrd="0" destOrd="0" presId="urn:microsoft.com/office/officeart/2008/layout/HorizontalMultiLevelHierarchy"/>
    <dgm:cxn modelId="{1DCBCF83-3590-4141-9C5B-AD391D7869F0}" type="presOf" srcId="{C60436B2-D152-4204-BE7D-52B00FA0AA19}" destId="{0CB3536A-F121-46D6-88F1-CC36D9C01981}" srcOrd="0" destOrd="0" presId="urn:microsoft.com/office/officeart/2008/layout/HorizontalMultiLevelHierarchy"/>
    <dgm:cxn modelId="{1A567278-B242-4490-BC1A-50BDC5F6DDD2}" type="presOf" srcId="{64E69DE1-BE01-4787-AAAF-BCA916A8D04E}" destId="{447A6785-C62A-4510-BCCA-11480C74FAD4}" srcOrd="0" destOrd="0" presId="urn:microsoft.com/office/officeart/2008/layout/HorizontalMultiLevelHierarchy"/>
    <dgm:cxn modelId="{959F7FFD-D362-4DDF-846C-9C64EEE5C515}" type="presOf" srcId="{42B5BD22-9ED2-434C-BB21-474F874EA679}" destId="{F57EBF9E-997E-4AEA-9D1F-37C0ABFFD3EF}" srcOrd="0" destOrd="0" presId="urn:microsoft.com/office/officeart/2008/layout/HorizontalMultiLevelHierarchy"/>
    <dgm:cxn modelId="{89B7A47E-A305-4EF6-8B53-62E0526DCF47}" type="presOf" srcId="{6DC71EC0-C005-4199-A099-A9E26485720F}" destId="{55236AEA-21B6-4F91-992F-764481336ACB}" srcOrd="1" destOrd="0" presId="urn:microsoft.com/office/officeart/2008/layout/HorizontalMultiLevelHierarchy"/>
    <dgm:cxn modelId="{29919869-5845-4436-AA5C-1CB06A6E2ED2}" type="presOf" srcId="{51834177-7AC1-4E35-A021-F10F114D5E90}" destId="{FB3438F0-D3D0-45D7-875D-333B0BF7092F}" srcOrd="1" destOrd="0" presId="urn:microsoft.com/office/officeart/2008/layout/HorizontalMultiLevelHierarchy"/>
    <dgm:cxn modelId="{4107B38B-1CCD-402B-A3C1-396AD94C318E}" type="presOf" srcId="{A9EBF8F4-950D-448F-A4B0-6B50D1FBD71A}" destId="{5852B4E1-C4F8-44F2-AE6B-8984974BF3B0}" srcOrd="0" destOrd="0" presId="urn:microsoft.com/office/officeart/2008/layout/HorizontalMultiLevelHierarchy"/>
    <dgm:cxn modelId="{41703F1A-6CBC-4038-8CAF-90E633C36B99}" srcId="{C88C3D8F-6082-4862-AD5F-0C3536EA27DA}" destId="{A9EBF8F4-950D-448F-A4B0-6B50D1FBD71A}" srcOrd="1" destOrd="0" parTransId="{9171DFEE-1C77-47A4-B02E-E8F2EA93A345}" sibTransId="{78600A05-4783-43BE-8877-2F86466EFC57}"/>
    <dgm:cxn modelId="{0BE37859-D0DD-4ED4-8697-030BBA009967}" type="presOf" srcId="{6DC71EC0-C005-4199-A099-A9E26485720F}" destId="{0EBE8D79-BB25-447C-A63C-7C0ECACC8870}" srcOrd="0" destOrd="0" presId="urn:microsoft.com/office/officeart/2008/layout/HorizontalMultiLevelHierarchy"/>
    <dgm:cxn modelId="{1C282364-9709-40D0-8FCA-31DC84BA175C}" type="presOf" srcId="{9171DFEE-1C77-47A4-B02E-E8F2EA93A345}" destId="{DEC5AC28-7D22-4B29-A07E-3B48178FEE58}" srcOrd="0" destOrd="0" presId="urn:microsoft.com/office/officeart/2008/layout/HorizontalMultiLevelHierarchy"/>
    <dgm:cxn modelId="{E00C047D-30BC-45FD-AA2F-5F22AD2D7979}" srcId="{C88C3D8F-6082-4862-AD5F-0C3536EA27DA}" destId="{C60436B2-D152-4204-BE7D-52B00FA0AA19}" srcOrd="2" destOrd="0" parTransId="{51834177-7AC1-4E35-A021-F10F114D5E90}" sibTransId="{AD234CBD-E846-48C2-841C-98DA5CE20FCA}"/>
    <dgm:cxn modelId="{2E4DCEF4-429F-43F4-911E-1BDF7D61EF65}" type="presParOf" srcId="{F57EBF9E-997E-4AEA-9D1F-37C0ABFFD3EF}" destId="{5036C64D-BB06-4468-938A-F1EAEF133627}" srcOrd="0" destOrd="0" presId="urn:microsoft.com/office/officeart/2008/layout/HorizontalMultiLevelHierarchy"/>
    <dgm:cxn modelId="{1C7CFDE0-B88C-426B-A7F4-5F7DCC6E247D}" type="presParOf" srcId="{5036C64D-BB06-4468-938A-F1EAEF133627}" destId="{AFF816B0-D411-45A6-9FE8-A16982007CD9}" srcOrd="0" destOrd="0" presId="urn:microsoft.com/office/officeart/2008/layout/HorizontalMultiLevelHierarchy"/>
    <dgm:cxn modelId="{F9731349-B92E-44A0-BC50-250D01192CA2}" type="presParOf" srcId="{5036C64D-BB06-4468-938A-F1EAEF133627}" destId="{F04703E5-1EDF-4B3A-8D4B-6E4F04DB6C1D}" srcOrd="1" destOrd="0" presId="urn:microsoft.com/office/officeart/2008/layout/HorizontalMultiLevelHierarchy"/>
    <dgm:cxn modelId="{06B87EB3-CFC0-4C27-9FA0-AC5AE3A5FD62}" type="presParOf" srcId="{F04703E5-1EDF-4B3A-8D4B-6E4F04DB6C1D}" destId="{0EBE8D79-BB25-447C-A63C-7C0ECACC8870}" srcOrd="0" destOrd="0" presId="urn:microsoft.com/office/officeart/2008/layout/HorizontalMultiLevelHierarchy"/>
    <dgm:cxn modelId="{0EC5E0A4-29FF-4D28-B36C-5C8DC160617C}" type="presParOf" srcId="{0EBE8D79-BB25-447C-A63C-7C0ECACC8870}" destId="{55236AEA-21B6-4F91-992F-764481336ACB}" srcOrd="0" destOrd="0" presId="urn:microsoft.com/office/officeart/2008/layout/HorizontalMultiLevelHierarchy"/>
    <dgm:cxn modelId="{934C1F0A-51B1-4E5A-94E1-E6AE8B917716}" type="presParOf" srcId="{F04703E5-1EDF-4B3A-8D4B-6E4F04DB6C1D}" destId="{FAAA7AF2-480C-432B-8FF1-5E9C3D813D34}" srcOrd="1" destOrd="0" presId="urn:microsoft.com/office/officeart/2008/layout/HorizontalMultiLevelHierarchy"/>
    <dgm:cxn modelId="{3C9582C4-41BF-48A5-914A-F1EB06637CBF}" type="presParOf" srcId="{FAAA7AF2-480C-432B-8FF1-5E9C3D813D34}" destId="{447A6785-C62A-4510-BCCA-11480C74FAD4}" srcOrd="0" destOrd="0" presId="urn:microsoft.com/office/officeart/2008/layout/HorizontalMultiLevelHierarchy"/>
    <dgm:cxn modelId="{5A1879F0-9A27-4F66-B357-2D6208568C2F}" type="presParOf" srcId="{FAAA7AF2-480C-432B-8FF1-5E9C3D813D34}" destId="{B00395EA-60E0-4A73-9EB9-44EBD6547D15}" srcOrd="1" destOrd="0" presId="urn:microsoft.com/office/officeart/2008/layout/HorizontalMultiLevelHierarchy"/>
    <dgm:cxn modelId="{4A13C06C-E324-418D-BF27-0B36F18253F4}" type="presParOf" srcId="{F04703E5-1EDF-4B3A-8D4B-6E4F04DB6C1D}" destId="{DEC5AC28-7D22-4B29-A07E-3B48178FEE58}" srcOrd="2" destOrd="0" presId="urn:microsoft.com/office/officeart/2008/layout/HorizontalMultiLevelHierarchy"/>
    <dgm:cxn modelId="{EB9D0EE6-C692-4354-9057-491A69FBA386}" type="presParOf" srcId="{DEC5AC28-7D22-4B29-A07E-3B48178FEE58}" destId="{94B4F512-C4BA-402D-A9A5-A7A3504E8BBD}" srcOrd="0" destOrd="0" presId="urn:microsoft.com/office/officeart/2008/layout/HorizontalMultiLevelHierarchy"/>
    <dgm:cxn modelId="{D0EAAA34-D769-4D9E-BC9C-B22D03B4E8D3}" type="presParOf" srcId="{F04703E5-1EDF-4B3A-8D4B-6E4F04DB6C1D}" destId="{B9395CBD-9DC8-485B-B6CD-1E46C1BED401}" srcOrd="3" destOrd="0" presId="urn:microsoft.com/office/officeart/2008/layout/HorizontalMultiLevelHierarchy"/>
    <dgm:cxn modelId="{18310BAD-57F8-45C1-8DC5-AFD5325477B9}" type="presParOf" srcId="{B9395CBD-9DC8-485B-B6CD-1E46C1BED401}" destId="{5852B4E1-C4F8-44F2-AE6B-8984974BF3B0}" srcOrd="0" destOrd="0" presId="urn:microsoft.com/office/officeart/2008/layout/HorizontalMultiLevelHierarchy"/>
    <dgm:cxn modelId="{83226889-CF98-4D22-B6B5-989E393D8997}" type="presParOf" srcId="{B9395CBD-9DC8-485B-B6CD-1E46C1BED401}" destId="{F60B04CC-C5F9-4D22-9CCE-FFAF95933EB8}" srcOrd="1" destOrd="0" presId="urn:microsoft.com/office/officeart/2008/layout/HorizontalMultiLevelHierarchy"/>
    <dgm:cxn modelId="{9DE6938B-3D92-4EDC-8AA5-235BBD09BC9C}" type="presParOf" srcId="{F04703E5-1EDF-4B3A-8D4B-6E4F04DB6C1D}" destId="{657C3BEC-D052-4A4B-8C51-659EF244E848}" srcOrd="4" destOrd="0" presId="urn:microsoft.com/office/officeart/2008/layout/HorizontalMultiLevelHierarchy"/>
    <dgm:cxn modelId="{5259EBDE-5FFB-4BF3-8299-F767C7AD454C}" type="presParOf" srcId="{657C3BEC-D052-4A4B-8C51-659EF244E848}" destId="{FB3438F0-D3D0-45D7-875D-333B0BF7092F}" srcOrd="0" destOrd="0" presId="urn:microsoft.com/office/officeart/2008/layout/HorizontalMultiLevelHierarchy"/>
    <dgm:cxn modelId="{45636D3D-7474-4B54-B6BD-E814E3F25284}" type="presParOf" srcId="{F04703E5-1EDF-4B3A-8D4B-6E4F04DB6C1D}" destId="{D17A6BDB-9560-4567-A3E6-54DB62DCE4CB}" srcOrd="5" destOrd="0" presId="urn:microsoft.com/office/officeart/2008/layout/HorizontalMultiLevelHierarchy"/>
    <dgm:cxn modelId="{4FED8F0A-84A5-40CB-938B-8A1E75069018}" type="presParOf" srcId="{D17A6BDB-9560-4567-A3E6-54DB62DCE4CB}" destId="{0CB3536A-F121-46D6-88F1-CC36D9C01981}" srcOrd="0" destOrd="0" presId="urn:microsoft.com/office/officeart/2008/layout/HorizontalMultiLevelHierarchy"/>
    <dgm:cxn modelId="{37537E34-4BDE-4883-8515-5996DC066459}" type="presParOf" srcId="{D17A6BDB-9560-4567-A3E6-54DB62DCE4CB}" destId="{C5FE1126-C4DE-4B19-B894-CFF34EA63008}" srcOrd="1" destOrd="0" presId="urn:microsoft.com/office/officeart/2008/layout/HorizontalMultiLevelHierarchy"/>
    <dgm:cxn modelId="{FA999F08-8B4B-4D96-B3AD-26D3E7DE47D1}" type="presParOf" srcId="{F04703E5-1EDF-4B3A-8D4B-6E4F04DB6C1D}" destId="{C80A9CA4-1F82-4393-A865-1F9CE5001481}" srcOrd="6" destOrd="0" presId="urn:microsoft.com/office/officeart/2008/layout/HorizontalMultiLevelHierarchy"/>
    <dgm:cxn modelId="{87AACF99-D23E-4B22-8D21-98A143953C62}" type="presParOf" srcId="{C80A9CA4-1F82-4393-A865-1F9CE5001481}" destId="{B3E869A6-0A1D-4F8B-8A67-0E41A386DAF8}" srcOrd="0" destOrd="0" presId="urn:microsoft.com/office/officeart/2008/layout/HorizontalMultiLevelHierarchy"/>
    <dgm:cxn modelId="{0590A535-63EC-49E0-978B-550AA80D63C3}" type="presParOf" srcId="{F04703E5-1EDF-4B3A-8D4B-6E4F04DB6C1D}" destId="{16EFAF07-7FE4-4B68-88F5-4911E57E6E91}" srcOrd="7" destOrd="0" presId="urn:microsoft.com/office/officeart/2008/layout/HorizontalMultiLevelHierarchy"/>
    <dgm:cxn modelId="{DA81D5B0-F847-4A6D-B035-FB797E80DBA5}" type="presParOf" srcId="{16EFAF07-7FE4-4B68-88F5-4911E57E6E91}" destId="{1D01BC74-B407-4297-B963-943AFCD727C5}" srcOrd="0" destOrd="0" presId="urn:microsoft.com/office/officeart/2008/layout/HorizontalMultiLevelHierarchy"/>
    <dgm:cxn modelId="{E453BB7A-9A45-420C-94BD-2608C3E6A656}" type="presParOf" srcId="{16EFAF07-7FE4-4B68-88F5-4911E57E6E91}" destId="{69325FBA-792A-4437-89D8-37CC31A6DF7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2E58F7-A5BF-43A1-B927-8620B32C972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5B7CAD-837F-466B-9BC3-5D073BFF89AA}">
      <dgm:prSet phldrT="[Текст]" custT="1"/>
      <dgm:spPr/>
      <dgm:t>
        <a:bodyPr/>
        <a:lstStyle/>
        <a:p>
          <a:pPr algn="ctr"/>
          <a:r>
            <a:rPr lang="kk-K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Үздіктер</a:t>
          </a:r>
        </a:p>
        <a:p>
          <a:pPr algn="ctr"/>
          <a:r>
            <a: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 оқушы</a:t>
          </a:r>
          <a:endParaRPr lang="ru-RU" sz="1600" dirty="0">
            <a:solidFill>
              <a:schemeClr val="tx1"/>
            </a:solidFill>
          </a:endParaRPr>
        </a:p>
      </dgm:t>
    </dgm:pt>
    <dgm:pt modelId="{F99D672A-371E-4666-A7C9-5D50D437EB3E}" type="parTrans" cxnId="{39401862-2680-46C1-899B-CD06F688D050}">
      <dgm:prSet/>
      <dgm:spPr/>
      <dgm:t>
        <a:bodyPr/>
        <a:lstStyle/>
        <a:p>
          <a:endParaRPr lang="ru-RU"/>
        </a:p>
      </dgm:t>
    </dgm:pt>
    <dgm:pt modelId="{CD85402C-AC5E-4A81-909D-58E284B25117}" type="sibTrans" cxnId="{39401862-2680-46C1-899B-CD06F688D050}">
      <dgm:prSet/>
      <dgm:spPr/>
      <dgm:t>
        <a:bodyPr/>
        <a:lstStyle/>
        <a:p>
          <a:endParaRPr lang="ru-RU"/>
        </a:p>
      </dgm:t>
    </dgm:pt>
    <dgm:pt modelId="{18A82782-BBA7-445A-A483-0124F62B68E2}">
      <dgm:prSet phldrT="[Текст]" custT="1"/>
      <dgm:spPr/>
      <dgm:t>
        <a:bodyPr/>
        <a:lstStyle/>
        <a:p>
          <a:pPr algn="ctr"/>
          <a:r>
            <a:rPr lang="kk-KZ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Екпінділер</a:t>
          </a:r>
        </a:p>
        <a:p>
          <a:pPr algn="ctr"/>
          <a:r>
            <a:rPr lang="kk-KZ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116 оқушы</a:t>
          </a:r>
          <a:endParaRPr lang="ru-RU" sz="1600" dirty="0"/>
        </a:p>
      </dgm:t>
    </dgm:pt>
    <dgm:pt modelId="{818ED290-EF68-42BF-A0B2-9DE26C8A782B}" type="parTrans" cxnId="{3A8CC429-C1B4-4A81-8A83-709AFD708E2C}">
      <dgm:prSet/>
      <dgm:spPr/>
      <dgm:t>
        <a:bodyPr/>
        <a:lstStyle/>
        <a:p>
          <a:endParaRPr lang="ru-RU"/>
        </a:p>
      </dgm:t>
    </dgm:pt>
    <dgm:pt modelId="{BD3A68C8-6FE0-44EB-A43C-793A4509C8CD}" type="sibTrans" cxnId="{3A8CC429-C1B4-4A81-8A83-709AFD708E2C}">
      <dgm:prSet/>
      <dgm:spPr/>
      <dgm:t>
        <a:bodyPr/>
        <a:lstStyle/>
        <a:p>
          <a:endParaRPr lang="ru-RU"/>
        </a:p>
      </dgm:t>
    </dgm:pt>
    <dgm:pt modelId="{2909E248-D115-4EC5-96F6-0D4BC9A262B7}">
      <dgm:prSet phldrT="[Текст]" custT="1"/>
      <dgm:spPr/>
      <dgm:t>
        <a:bodyPr/>
        <a:lstStyle/>
        <a:p>
          <a:pPr algn="ctr"/>
          <a:r>
            <a:rPr lang="kk-KZ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Үлгерушілер</a:t>
          </a:r>
        </a:p>
        <a:p>
          <a:pPr algn="ctr"/>
          <a:r>
            <a: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144 оқушы</a:t>
          </a:r>
          <a:endParaRPr lang="ru-RU" sz="1600" dirty="0">
            <a:solidFill>
              <a:schemeClr val="tx1"/>
            </a:solidFill>
          </a:endParaRPr>
        </a:p>
      </dgm:t>
    </dgm:pt>
    <dgm:pt modelId="{544E9765-6C79-48C3-B8B3-F464B8179471}" type="parTrans" cxnId="{58075492-FCD3-4242-8C53-8DC2A8410D05}">
      <dgm:prSet/>
      <dgm:spPr/>
      <dgm:t>
        <a:bodyPr/>
        <a:lstStyle/>
        <a:p>
          <a:endParaRPr lang="ru-RU"/>
        </a:p>
      </dgm:t>
    </dgm:pt>
    <dgm:pt modelId="{6EE9156E-036B-4F60-B0CE-D8117642BF6A}" type="sibTrans" cxnId="{58075492-FCD3-4242-8C53-8DC2A8410D05}">
      <dgm:prSet/>
      <dgm:spPr/>
      <dgm:t>
        <a:bodyPr/>
        <a:lstStyle/>
        <a:p>
          <a:endParaRPr lang="ru-RU"/>
        </a:p>
      </dgm:t>
    </dgm:pt>
    <dgm:pt modelId="{E30A2091-4558-4E2E-B0E6-801A6B48D928}" type="pres">
      <dgm:prSet presAssocID="{BB2E58F7-A5BF-43A1-B927-8620B32C972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BD37D0-E3CD-4552-9CB1-B5043918AD09}" type="pres">
      <dgm:prSet presAssocID="{BB2E58F7-A5BF-43A1-B927-8620B32C9723}" presName="dummyMaxCanvas" presStyleCnt="0">
        <dgm:presLayoutVars/>
      </dgm:prSet>
      <dgm:spPr/>
    </dgm:pt>
    <dgm:pt modelId="{3BEA9A16-780A-49B5-BBD2-F93F006FA6CB}" type="pres">
      <dgm:prSet presAssocID="{BB2E58F7-A5BF-43A1-B927-8620B32C972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1DC1C-BA58-4AB4-B5BE-9ED99E414A3D}" type="pres">
      <dgm:prSet presAssocID="{BB2E58F7-A5BF-43A1-B927-8620B32C972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D6A77-108D-45C9-8A82-37C40CE6C240}" type="pres">
      <dgm:prSet presAssocID="{BB2E58F7-A5BF-43A1-B927-8620B32C972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E5C54-25E2-4946-95C9-7CBCA7EC975C}" type="pres">
      <dgm:prSet presAssocID="{BB2E58F7-A5BF-43A1-B927-8620B32C972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9D384-3234-46F1-940E-38DBE07513B4}" type="pres">
      <dgm:prSet presAssocID="{BB2E58F7-A5BF-43A1-B927-8620B32C972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2DBC5-1D59-4B66-A2A8-533101FEB2CD}" type="pres">
      <dgm:prSet presAssocID="{BB2E58F7-A5BF-43A1-B927-8620B32C972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0ACDF-DC15-4921-97DA-A335E58F26FD}" type="pres">
      <dgm:prSet presAssocID="{BB2E58F7-A5BF-43A1-B927-8620B32C972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8D6E2-58AD-4B51-A99C-2A2A7C654548}" type="pres">
      <dgm:prSet presAssocID="{BB2E58F7-A5BF-43A1-B927-8620B32C972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4FF2FC-F6ED-48AB-9008-353AC64C691C}" type="presOf" srcId="{2909E248-D115-4EC5-96F6-0D4BC9A262B7}" destId="{5B0D6A77-108D-45C9-8A82-37C40CE6C240}" srcOrd="0" destOrd="0" presId="urn:microsoft.com/office/officeart/2005/8/layout/vProcess5"/>
    <dgm:cxn modelId="{E33D36DC-2B50-4BDB-9DAB-8B19FBF6D81F}" type="presOf" srcId="{2909E248-D115-4EC5-96F6-0D4BC9A262B7}" destId="{B208D6E2-58AD-4B51-A99C-2A2A7C654548}" srcOrd="1" destOrd="0" presId="urn:microsoft.com/office/officeart/2005/8/layout/vProcess5"/>
    <dgm:cxn modelId="{3A8CC429-C1B4-4A81-8A83-709AFD708E2C}" srcId="{BB2E58F7-A5BF-43A1-B927-8620B32C9723}" destId="{18A82782-BBA7-445A-A483-0124F62B68E2}" srcOrd="1" destOrd="0" parTransId="{818ED290-EF68-42BF-A0B2-9DE26C8A782B}" sibTransId="{BD3A68C8-6FE0-44EB-A43C-793A4509C8CD}"/>
    <dgm:cxn modelId="{E3121092-2A20-4054-A076-B4BC476564BE}" type="presOf" srcId="{BD3A68C8-6FE0-44EB-A43C-793A4509C8CD}" destId="{8EF9D384-3234-46F1-940E-38DBE07513B4}" srcOrd="0" destOrd="0" presId="urn:microsoft.com/office/officeart/2005/8/layout/vProcess5"/>
    <dgm:cxn modelId="{6322E6AF-04AF-4D35-B623-6FC426E588F3}" type="presOf" srcId="{495B7CAD-837F-466B-9BC3-5D073BFF89AA}" destId="{3BEA9A16-780A-49B5-BBD2-F93F006FA6CB}" srcOrd="0" destOrd="0" presId="urn:microsoft.com/office/officeart/2005/8/layout/vProcess5"/>
    <dgm:cxn modelId="{C4E27E94-CCA7-40A1-BE62-A9B76FCE5DAE}" type="presOf" srcId="{BB2E58F7-A5BF-43A1-B927-8620B32C9723}" destId="{E30A2091-4558-4E2E-B0E6-801A6B48D928}" srcOrd="0" destOrd="0" presId="urn:microsoft.com/office/officeart/2005/8/layout/vProcess5"/>
    <dgm:cxn modelId="{357E894F-1D67-426B-97C4-C5BE97597052}" type="presOf" srcId="{495B7CAD-837F-466B-9BC3-5D073BFF89AA}" destId="{B382DBC5-1D59-4B66-A2A8-533101FEB2CD}" srcOrd="1" destOrd="0" presId="urn:microsoft.com/office/officeart/2005/8/layout/vProcess5"/>
    <dgm:cxn modelId="{C844B118-2C18-411A-9A8B-86B66F14D723}" type="presOf" srcId="{CD85402C-AC5E-4A81-909D-58E284B25117}" destId="{100E5C54-25E2-4946-95C9-7CBCA7EC975C}" srcOrd="0" destOrd="0" presId="urn:microsoft.com/office/officeart/2005/8/layout/vProcess5"/>
    <dgm:cxn modelId="{69736E69-8FDE-47AC-A9F2-2CBFBCFCF6AD}" type="presOf" srcId="{18A82782-BBA7-445A-A483-0124F62B68E2}" destId="{78F1DC1C-BA58-4AB4-B5BE-9ED99E414A3D}" srcOrd="0" destOrd="0" presId="urn:microsoft.com/office/officeart/2005/8/layout/vProcess5"/>
    <dgm:cxn modelId="{39401862-2680-46C1-899B-CD06F688D050}" srcId="{BB2E58F7-A5BF-43A1-B927-8620B32C9723}" destId="{495B7CAD-837F-466B-9BC3-5D073BFF89AA}" srcOrd="0" destOrd="0" parTransId="{F99D672A-371E-4666-A7C9-5D50D437EB3E}" sibTransId="{CD85402C-AC5E-4A81-909D-58E284B25117}"/>
    <dgm:cxn modelId="{58075492-FCD3-4242-8C53-8DC2A8410D05}" srcId="{BB2E58F7-A5BF-43A1-B927-8620B32C9723}" destId="{2909E248-D115-4EC5-96F6-0D4BC9A262B7}" srcOrd="2" destOrd="0" parTransId="{544E9765-6C79-48C3-B8B3-F464B8179471}" sibTransId="{6EE9156E-036B-4F60-B0CE-D8117642BF6A}"/>
    <dgm:cxn modelId="{ACC8AD3C-E38F-410E-8242-FABC1C82570C}" type="presOf" srcId="{18A82782-BBA7-445A-A483-0124F62B68E2}" destId="{5990ACDF-DC15-4921-97DA-A335E58F26FD}" srcOrd="1" destOrd="0" presId="urn:microsoft.com/office/officeart/2005/8/layout/vProcess5"/>
    <dgm:cxn modelId="{91B736A4-2940-4BDD-9BB4-634C0FEC6D5E}" type="presParOf" srcId="{E30A2091-4558-4E2E-B0E6-801A6B48D928}" destId="{92BD37D0-E3CD-4552-9CB1-B5043918AD09}" srcOrd="0" destOrd="0" presId="urn:microsoft.com/office/officeart/2005/8/layout/vProcess5"/>
    <dgm:cxn modelId="{8896C1E9-74D1-45CA-A7BE-49FF29006240}" type="presParOf" srcId="{E30A2091-4558-4E2E-B0E6-801A6B48D928}" destId="{3BEA9A16-780A-49B5-BBD2-F93F006FA6CB}" srcOrd="1" destOrd="0" presId="urn:microsoft.com/office/officeart/2005/8/layout/vProcess5"/>
    <dgm:cxn modelId="{B70E68AC-13F6-4562-A7E7-37860B5714ED}" type="presParOf" srcId="{E30A2091-4558-4E2E-B0E6-801A6B48D928}" destId="{78F1DC1C-BA58-4AB4-B5BE-9ED99E414A3D}" srcOrd="2" destOrd="0" presId="urn:microsoft.com/office/officeart/2005/8/layout/vProcess5"/>
    <dgm:cxn modelId="{D0F4BACD-1FE4-432C-8BC4-AC09C0C4EF53}" type="presParOf" srcId="{E30A2091-4558-4E2E-B0E6-801A6B48D928}" destId="{5B0D6A77-108D-45C9-8A82-37C40CE6C240}" srcOrd="3" destOrd="0" presId="urn:microsoft.com/office/officeart/2005/8/layout/vProcess5"/>
    <dgm:cxn modelId="{472A982A-8CBC-4434-8A9F-E10636A6D168}" type="presParOf" srcId="{E30A2091-4558-4E2E-B0E6-801A6B48D928}" destId="{100E5C54-25E2-4946-95C9-7CBCA7EC975C}" srcOrd="4" destOrd="0" presId="urn:microsoft.com/office/officeart/2005/8/layout/vProcess5"/>
    <dgm:cxn modelId="{B906FFE1-BAA1-4C6E-96B6-B2EE4E4BC5F5}" type="presParOf" srcId="{E30A2091-4558-4E2E-B0E6-801A6B48D928}" destId="{8EF9D384-3234-46F1-940E-38DBE07513B4}" srcOrd="5" destOrd="0" presId="urn:microsoft.com/office/officeart/2005/8/layout/vProcess5"/>
    <dgm:cxn modelId="{3B583E07-4CEE-4D76-9058-BE3DEE6E6A0E}" type="presParOf" srcId="{E30A2091-4558-4E2E-B0E6-801A6B48D928}" destId="{B382DBC5-1D59-4B66-A2A8-533101FEB2CD}" srcOrd="6" destOrd="0" presId="urn:microsoft.com/office/officeart/2005/8/layout/vProcess5"/>
    <dgm:cxn modelId="{C6856EAA-6EF4-4CAC-AA4A-A4E68786C7C9}" type="presParOf" srcId="{E30A2091-4558-4E2E-B0E6-801A6B48D928}" destId="{5990ACDF-DC15-4921-97DA-A335E58F26FD}" srcOrd="7" destOrd="0" presId="urn:microsoft.com/office/officeart/2005/8/layout/vProcess5"/>
    <dgm:cxn modelId="{731544FD-F92D-4A2C-A6EC-14769E5E7DC7}" type="presParOf" srcId="{E30A2091-4558-4E2E-B0E6-801A6B48D928}" destId="{B208D6E2-58AD-4B51-A99C-2A2A7C65454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2E58F7-A5BF-43A1-B927-8620B32C972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5B7CAD-837F-466B-9BC3-5D073BFF89AA}">
      <dgm:prSet phldrT="[Текст]" custT="1"/>
      <dgm:spPr/>
      <dgm:t>
        <a:bodyPr/>
        <a:lstStyle/>
        <a:p>
          <a:pPr algn="ctr"/>
          <a:r>
            <a:rPr lang="kk-KZ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Үздіктер</a:t>
          </a:r>
        </a:p>
        <a:p>
          <a:pPr algn="ctr"/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 оқушы</a:t>
          </a:r>
          <a:endParaRPr lang="ru-RU" sz="1800" dirty="0"/>
        </a:p>
      </dgm:t>
    </dgm:pt>
    <dgm:pt modelId="{F99D672A-371E-4666-A7C9-5D50D437EB3E}" type="parTrans" cxnId="{39401862-2680-46C1-899B-CD06F688D050}">
      <dgm:prSet/>
      <dgm:spPr/>
      <dgm:t>
        <a:bodyPr/>
        <a:lstStyle/>
        <a:p>
          <a:endParaRPr lang="ru-RU"/>
        </a:p>
      </dgm:t>
    </dgm:pt>
    <dgm:pt modelId="{CD85402C-AC5E-4A81-909D-58E284B25117}" type="sibTrans" cxnId="{39401862-2680-46C1-899B-CD06F688D050}">
      <dgm:prSet/>
      <dgm:spPr/>
      <dgm:t>
        <a:bodyPr/>
        <a:lstStyle/>
        <a:p>
          <a:endParaRPr lang="ru-RU"/>
        </a:p>
      </dgm:t>
    </dgm:pt>
    <dgm:pt modelId="{18A82782-BBA7-445A-A483-0124F62B68E2}">
      <dgm:prSet phldrT="[Текст]" custT="1"/>
      <dgm:spPr/>
      <dgm:t>
        <a:bodyPr/>
        <a:lstStyle/>
        <a:p>
          <a:pPr algn="ctr"/>
          <a:r>
            <a:rPr lang="kk-K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Екпінділер</a:t>
          </a:r>
        </a:p>
        <a:p>
          <a:pPr algn="ctr"/>
          <a:r>
            <a:rPr lang="kk-K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133 оқушы</a:t>
          </a:r>
          <a:endParaRPr lang="ru-RU" sz="1800" dirty="0"/>
        </a:p>
      </dgm:t>
    </dgm:pt>
    <dgm:pt modelId="{818ED290-EF68-42BF-A0B2-9DE26C8A782B}" type="parTrans" cxnId="{3A8CC429-C1B4-4A81-8A83-709AFD708E2C}">
      <dgm:prSet/>
      <dgm:spPr/>
      <dgm:t>
        <a:bodyPr/>
        <a:lstStyle/>
        <a:p>
          <a:endParaRPr lang="ru-RU"/>
        </a:p>
      </dgm:t>
    </dgm:pt>
    <dgm:pt modelId="{BD3A68C8-6FE0-44EB-A43C-793A4509C8CD}" type="sibTrans" cxnId="{3A8CC429-C1B4-4A81-8A83-709AFD708E2C}">
      <dgm:prSet/>
      <dgm:spPr/>
      <dgm:t>
        <a:bodyPr/>
        <a:lstStyle/>
        <a:p>
          <a:endParaRPr lang="ru-RU"/>
        </a:p>
      </dgm:t>
    </dgm:pt>
    <dgm:pt modelId="{2909E248-D115-4EC5-96F6-0D4BC9A262B7}">
      <dgm:prSet phldrT="[Текст]" custT="1"/>
      <dgm:spPr/>
      <dgm:t>
        <a:bodyPr/>
        <a:lstStyle/>
        <a:p>
          <a:pPr algn="ctr"/>
          <a:r>
            <a:rPr lang="kk-KZ" sz="1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Үлгерушілер</a:t>
          </a:r>
        </a:p>
        <a:p>
          <a:pPr algn="ctr"/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124 оқушы</a:t>
          </a:r>
          <a:endParaRPr lang="ru-RU" sz="1800" dirty="0"/>
        </a:p>
      </dgm:t>
    </dgm:pt>
    <dgm:pt modelId="{544E9765-6C79-48C3-B8B3-F464B8179471}" type="parTrans" cxnId="{58075492-FCD3-4242-8C53-8DC2A8410D05}">
      <dgm:prSet/>
      <dgm:spPr/>
      <dgm:t>
        <a:bodyPr/>
        <a:lstStyle/>
        <a:p>
          <a:endParaRPr lang="ru-RU"/>
        </a:p>
      </dgm:t>
    </dgm:pt>
    <dgm:pt modelId="{6EE9156E-036B-4F60-B0CE-D8117642BF6A}" type="sibTrans" cxnId="{58075492-FCD3-4242-8C53-8DC2A8410D05}">
      <dgm:prSet/>
      <dgm:spPr/>
      <dgm:t>
        <a:bodyPr/>
        <a:lstStyle/>
        <a:p>
          <a:endParaRPr lang="ru-RU"/>
        </a:p>
      </dgm:t>
    </dgm:pt>
    <dgm:pt modelId="{AB9EC95D-F3D6-43BE-867A-B5BEDF101255}">
      <dgm:prSet phldrT="[Текст]"/>
      <dgm:spPr/>
      <dgm:t>
        <a:bodyPr/>
        <a:lstStyle/>
        <a:p>
          <a:pPr algn="ctr"/>
          <a:r>
            <a:rPr lang="kk-KZ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Аттестатталмаған</a:t>
          </a:r>
          <a:endParaRPr lang="kk-KZ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kk-KZ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kk-KZ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оқушы  7 </a:t>
          </a:r>
          <a:r>
            <a:rPr lang="kk-K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сынып Жұмажанова Алина</a:t>
          </a:r>
        </a:p>
      </dgm:t>
    </dgm:pt>
    <dgm:pt modelId="{1A1A1E69-974C-417F-A6A0-78CD4178E59E}" type="parTrans" cxnId="{ABE6CA04-1988-4289-BF8E-B06CDBB9DB4A}">
      <dgm:prSet/>
      <dgm:spPr/>
      <dgm:t>
        <a:bodyPr/>
        <a:lstStyle/>
        <a:p>
          <a:endParaRPr lang="ru-RU"/>
        </a:p>
      </dgm:t>
    </dgm:pt>
    <dgm:pt modelId="{1305E51A-A0E5-4DD8-A3A4-64B49D217D59}" type="sibTrans" cxnId="{ABE6CA04-1988-4289-BF8E-B06CDBB9DB4A}">
      <dgm:prSet/>
      <dgm:spPr/>
      <dgm:t>
        <a:bodyPr/>
        <a:lstStyle/>
        <a:p>
          <a:endParaRPr lang="ru-RU"/>
        </a:p>
      </dgm:t>
    </dgm:pt>
    <dgm:pt modelId="{E30A2091-4558-4E2E-B0E6-801A6B48D928}" type="pres">
      <dgm:prSet presAssocID="{BB2E58F7-A5BF-43A1-B927-8620B32C972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BD37D0-E3CD-4552-9CB1-B5043918AD09}" type="pres">
      <dgm:prSet presAssocID="{BB2E58F7-A5BF-43A1-B927-8620B32C9723}" presName="dummyMaxCanvas" presStyleCnt="0">
        <dgm:presLayoutVars/>
      </dgm:prSet>
      <dgm:spPr/>
    </dgm:pt>
    <dgm:pt modelId="{37BB436D-A409-4970-9466-0240B3879DE4}" type="pres">
      <dgm:prSet presAssocID="{BB2E58F7-A5BF-43A1-B927-8620B32C9723}" presName="FourNodes_1" presStyleLbl="node1" presStyleIdx="0" presStyleCnt="4" custLinFactNeighborX="-832" custLinFactNeighborY="-1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A1A02-774B-433A-AD2A-7845C9703853}" type="pres">
      <dgm:prSet presAssocID="{BB2E58F7-A5BF-43A1-B927-8620B32C9723}" presName="FourNodes_2" presStyleLbl="node1" presStyleIdx="1" presStyleCnt="4" custLinFactNeighborX="-529" custLinFactNeighborY="-3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71D0B-2A94-48E1-911A-0D0521C99E28}" type="pres">
      <dgm:prSet presAssocID="{BB2E58F7-A5BF-43A1-B927-8620B32C9723}" presName="FourNodes_3" presStyleLbl="node1" presStyleIdx="2" presStyleCnt="4" custLinFactNeighborX="-2381" custLinFactNeighborY="-11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44522-C66F-4C39-8CD7-ACC4002B4EE7}" type="pres">
      <dgm:prSet presAssocID="{BB2E58F7-A5BF-43A1-B927-8620B32C9723}" presName="FourNodes_4" presStyleLbl="node1" presStyleIdx="3" presStyleCnt="4" custScaleY="138971" custLinFactNeighborX="-1323" custLinFactNeighborY="13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2D518-BFD5-4302-81FD-AC4D41630700}" type="pres">
      <dgm:prSet presAssocID="{BB2E58F7-A5BF-43A1-B927-8620B32C972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C1E19-6E8F-4CF8-A66F-8B5C879B9952}" type="pres">
      <dgm:prSet presAssocID="{BB2E58F7-A5BF-43A1-B927-8620B32C972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9E77A-626C-42FA-A05B-CA93A4F964E1}" type="pres">
      <dgm:prSet presAssocID="{BB2E58F7-A5BF-43A1-B927-8620B32C972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E08A2-D14D-47A4-BC61-07DACFA2D525}" type="pres">
      <dgm:prSet presAssocID="{BB2E58F7-A5BF-43A1-B927-8620B32C972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26AC5-B4CF-4E2C-9682-ED2A365D9F81}" type="pres">
      <dgm:prSet presAssocID="{BB2E58F7-A5BF-43A1-B927-8620B32C972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D2B17-6FB9-4242-8335-D3E05AFDE773}" type="pres">
      <dgm:prSet presAssocID="{BB2E58F7-A5BF-43A1-B927-8620B32C972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7E25C-EC50-4544-AAD5-CC61A1407A78}" type="pres">
      <dgm:prSet presAssocID="{BB2E58F7-A5BF-43A1-B927-8620B32C972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D44A54-5A66-4AFD-ABCC-21E22DC3ECAB}" type="presOf" srcId="{18A82782-BBA7-445A-A483-0124F62B68E2}" destId="{052A1A02-774B-433A-AD2A-7845C9703853}" srcOrd="0" destOrd="0" presId="urn:microsoft.com/office/officeart/2005/8/layout/vProcess5"/>
    <dgm:cxn modelId="{F720D049-5515-4837-A37B-5BD9D139F9D0}" type="presOf" srcId="{18A82782-BBA7-445A-A483-0124F62B68E2}" destId="{90426AC5-B4CF-4E2C-9682-ED2A365D9F81}" srcOrd="1" destOrd="0" presId="urn:microsoft.com/office/officeart/2005/8/layout/vProcess5"/>
    <dgm:cxn modelId="{3A8CC429-C1B4-4A81-8A83-709AFD708E2C}" srcId="{BB2E58F7-A5BF-43A1-B927-8620B32C9723}" destId="{18A82782-BBA7-445A-A483-0124F62B68E2}" srcOrd="1" destOrd="0" parTransId="{818ED290-EF68-42BF-A0B2-9DE26C8A782B}" sibTransId="{BD3A68C8-6FE0-44EB-A43C-793A4509C8CD}"/>
    <dgm:cxn modelId="{ABE6CA04-1988-4289-BF8E-B06CDBB9DB4A}" srcId="{BB2E58F7-A5BF-43A1-B927-8620B32C9723}" destId="{AB9EC95D-F3D6-43BE-867A-B5BEDF101255}" srcOrd="3" destOrd="0" parTransId="{1A1A1E69-974C-417F-A6A0-78CD4178E59E}" sibTransId="{1305E51A-A0E5-4DD8-A3A4-64B49D217D59}"/>
    <dgm:cxn modelId="{11A2690E-201E-41EC-9768-6116948DB1C5}" type="presOf" srcId="{2909E248-D115-4EC5-96F6-0D4BC9A262B7}" destId="{98071D0B-2A94-48E1-911A-0D0521C99E28}" srcOrd="0" destOrd="0" presId="urn:microsoft.com/office/officeart/2005/8/layout/vProcess5"/>
    <dgm:cxn modelId="{39401862-2680-46C1-899B-CD06F688D050}" srcId="{BB2E58F7-A5BF-43A1-B927-8620B32C9723}" destId="{495B7CAD-837F-466B-9BC3-5D073BFF89AA}" srcOrd="0" destOrd="0" parTransId="{F99D672A-371E-4666-A7C9-5D50D437EB3E}" sibTransId="{CD85402C-AC5E-4A81-909D-58E284B25117}"/>
    <dgm:cxn modelId="{CEDF326A-3CF9-41B4-8DBB-5DA86BBAD7D8}" type="presOf" srcId="{CD85402C-AC5E-4A81-909D-58E284B25117}" destId="{4702D518-BFD5-4302-81FD-AC4D41630700}" srcOrd="0" destOrd="0" presId="urn:microsoft.com/office/officeart/2005/8/layout/vProcess5"/>
    <dgm:cxn modelId="{16626BC3-E644-4AEA-AF66-7C76F32A8C3C}" type="presOf" srcId="{2909E248-D115-4EC5-96F6-0D4BC9A262B7}" destId="{B71D2B17-6FB9-4242-8335-D3E05AFDE773}" srcOrd="1" destOrd="0" presId="urn:microsoft.com/office/officeart/2005/8/layout/vProcess5"/>
    <dgm:cxn modelId="{4A212606-02F3-4A97-8107-00FAC50F35EE}" type="presOf" srcId="{AB9EC95D-F3D6-43BE-867A-B5BEDF101255}" destId="{D2644522-C66F-4C39-8CD7-ACC4002B4EE7}" srcOrd="0" destOrd="0" presId="urn:microsoft.com/office/officeart/2005/8/layout/vProcess5"/>
    <dgm:cxn modelId="{D5A1CBF8-B412-48CD-94B5-1CE481AA2C49}" type="presOf" srcId="{BD3A68C8-6FE0-44EB-A43C-793A4509C8CD}" destId="{658C1E19-6E8F-4CF8-A66F-8B5C879B9952}" srcOrd="0" destOrd="0" presId="urn:microsoft.com/office/officeart/2005/8/layout/vProcess5"/>
    <dgm:cxn modelId="{B103B146-8FED-4383-8634-0878F74181F5}" type="presOf" srcId="{6EE9156E-036B-4F60-B0CE-D8117642BF6A}" destId="{88D9E77A-626C-42FA-A05B-CA93A4F964E1}" srcOrd="0" destOrd="0" presId="urn:microsoft.com/office/officeart/2005/8/layout/vProcess5"/>
    <dgm:cxn modelId="{94291365-787B-446F-8606-74BCDEE11CC7}" type="presOf" srcId="{495B7CAD-837F-466B-9BC3-5D073BFF89AA}" destId="{A2CE08A2-D14D-47A4-BC61-07DACFA2D525}" srcOrd="1" destOrd="0" presId="urn:microsoft.com/office/officeart/2005/8/layout/vProcess5"/>
    <dgm:cxn modelId="{84E6E1BD-84FB-4F48-BC7F-46817EFCDB08}" type="presOf" srcId="{495B7CAD-837F-466B-9BC3-5D073BFF89AA}" destId="{37BB436D-A409-4970-9466-0240B3879DE4}" srcOrd="0" destOrd="0" presId="urn:microsoft.com/office/officeart/2005/8/layout/vProcess5"/>
    <dgm:cxn modelId="{58075492-FCD3-4242-8C53-8DC2A8410D05}" srcId="{BB2E58F7-A5BF-43A1-B927-8620B32C9723}" destId="{2909E248-D115-4EC5-96F6-0D4BC9A262B7}" srcOrd="2" destOrd="0" parTransId="{544E9765-6C79-48C3-B8B3-F464B8179471}" sibTransId="{6EE9156E-036B-4F60-B0CE-D8117642BF6A}"/>
    <dgm:cxn modelId="{5C206BAA-16F7-453F-AEA1-30DEFD378CEF}" type="presOf" srcId="{BB2E58F7-A5BF-43A1-B927-8620B32C9723}" destId="{E30A2091-4558-4E2E-B0E6-801A6B48D928}" srcOrd="0" destOrd="0" presId="urn:microsoft.com/office/officeart/2005/8/layout/vProcess5"/>
    <dgm:cxn modelId="{23E3BA2C-CA77-4E6B-9F0A-82D93021B42B}" type="presOf" srcId="{AB9EC95D-F3D6-43BE-867A-B5BEDF101255}" destId="{0687E25C-EC50-4544-AAD5-CC61A1407A78}" srcOrd="1" destOrd="0" presId="urn:microsoft.com/office/officeart/2005/8/layout/vProcess5"/>
    <dgm:cxn modelId="{0AFA161A-F5C4-4726-8C7F-B98A18897D2C}" type="presParOf" srcId="{E30A2091-4558-4E2E-B0E6-801A6B48D928}" destId="{92BD37D0-E3CD-4552-9CB1-B5043918AD09}" srcOrd="0" destOrd="0" presId="urn:microsoft.com/office/officeart/2005/8/layout/vProcess5"/>
    <dgm:cxn modelId="{D35681E3-0133-4C07-B745-9E5D5544A935}" type="presParOf" srcId="{E30A2091-4558-4E2E-B0E6-801A6B48D928}" destId="{37BB436D-A409-4970-9466-0240B3879DE4}" srcOrd="1" destOrd="0" presId="urn:microsoft.com/office/officeart/2005/8/layout/vProcess5"/>
    <dgm:cxn modelId="{745C06DD-ADA8-49EB-820B-4F1A77B23B83}" type="presParOf" srcId="{E30A2091-4558-4E2E-B0E6-801A6B48D928}" destId="{052A1A02-774B-433A-AD2A-7845C9703853}" srcOrd="2" destOrd="0" presId="urn:microsoft.com/office/officeart/2005/8/layout/vProcess5"/>
    <dgm:cxn modelId="{5B180FE5-C961-4BCE-83D5-194F3B913F9D}" type="presParOf" srcId="{E30A2091-4558-4E2E-B0E6-801A6B48D928}" destId="{98071D0B-2A94-48E1-911A-0D0521C99E28}" srcOrd="3" destOrd="0" presId="urn:microsoft.com/office/officeart/2005/8/layout/vProcess5"/>
    <dgm:cxn modelId="{9AE9BE3B-0747-49DF-AA75-22809DAC0F9C}" type="presParOf" srcId="{E30A2091-4558-4E2E-B0E6-801A6B48D928}" destId="{D2644522-C66F-4C39-8CD7-ACC4002B4EE7}" srcOrd="4" destOrd="0" presId="urn:microsoft.com/office/officeart/2005/8/layout/vProcess5"/>
    <dgm:cxn modelId="{B305C021-EC82-4AA5-83CB-5A8C971FF5BD}" type="presParOf" srcId="{E30A2091-4558-4E2E-B0E6-801A6B48D928}" destId="{4702D518-BFD5-4302-81FD-AC4D41630700}" srcOrd="5" destOrd="0" presId="urn:microsoft.com/office/officeart/2005/8/layout/vProcess5"/>
    <dgm:cxn modelId="{ADF8FAF9-E489-41BA-82A5-E88513BB22BC}" type="presParOf" srcId="{E30A2091-4558-4E2E-B0E6-801A6B48D928}" destId="{658C1E19-6E8F-4CF8-A66F-8B5C879B9952}" srcOrd="6" destOrd="0" presId="urn:microsoft.com/office/officeart/2005/8/layout/vProcess5"/>
    <dgm:cxn modelId="{0DB898C9-1B00-49A0-9B23-218355F2935B}" type="presParOf" srcId="{E30A2091-4558-4E2E-B0E6-801A6B48D928}" destId="{88D9E77A-626C-42FA-A05B-CA93A4F964E1}" srcOrd="7" destOrd="0" presId="urn:microsoft.com/office/officeart/2005/8/layout/vProcess5"/>
    <dgm:cxn modelId="{E700DAE1-4D56-40C0-80CD-B3B42CFE5963}" type="presParOf" srcId="{E30A2091-4558-4E2E-B0E6-801A6B48D928}" destId="{A2CE08A2-D14D-47A4-BC61-07DACFA2D525}" srcOrd="8" destOrd="0" presId="urn:microsoft.com/office/officeart/2005/8/layout/vProcess5"/>
    <dgm:cxn modelId="{174FBBEA-D242-408E-A121-1176FA214C12}" type="presParOf" srcId="{E30A2091-4558-4E2E-B0E6-801A6B48D928}" destId="{90426AC5-B4CF-4E2C-9682-ED2A365D9F81}" srcOrd="9" destOrd="0" presId="urn:microsoft.com/office/officeart/2005/8/layout/vProcess5"/>
    <dgm:cxn modelId="{9EEEB999-24C2-48F8-B724-B63F7D9D9FFF}" type="presParOf" srcId="{E30A2091-4558-4E2E-B0E6-801A6B48D928}" destId="{B71D2B17-6FB9-4242-8335-D3E05AFDE773}" srcOrd="10" destOrd="0" presId="urn:microsoft.com/office/officeart/2005/8/layout/vProcess5"/>
    <dgm:cxn modelId="{8B9233FD-7EC3-4BBA-AAEE-920AF343EA08}" type="presParOf" srcId="{E30A2091-4558-4E2E-B0E6-801A6B48D928}" destId="{0687E25C-EC50-4544-AAD5-CC61A1407A7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2200" y="2472125"/>
            <a:ext cx="84755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“М.Ғабдуллин атындағы жалпы </a:t>
            </a:r>
            <a:b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беретін орта мектеп” КММ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2016-2017 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</a:t>
            </a:r>
            <a:b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тоқсан қорытындысы бойынша  есеп</a:t>
            </a:r>
            <a:r>
              <a:rPr lang="kk-KZ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240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77033020"/>
              </p:ext>
            </p:extLst>
          </p:nvPr>
        </p:nvGraphicFramePr>
        <p:xfrm>
          <a:off x="519546" y="1269370"/>
          <a:ext cx="5555160" cy="5391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ьная выноска 4"/>
          <p:cNvSpPr/>
          <p:nvPr/>
        </p:nvSpPr>
        <p:spPr>
          <a:xfrm>
            <a:off x="4291446" y="341741"/>
            <a:ext cx="4828316" cy="471527"/>
          </a:xfrm>
          <a:prstGeom prst="wedgeEllipseCallout">
            <a:avLst>
              <a:gd name="adj1" fmla="val 1501"/>
              <a:gd name="adj2" fmla="val 5101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Оқушылар құрамы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92" y="813268"/>
            <a:ext cx="3239644" cy="64871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2016-17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о.ж.</a:t>
            </a:r>
          </a:p>
          <a:p>
            <a:pPr algn="ctr">
              <a:buNone/>
            </a:pP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1-тоқсан аяғында 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29.10.16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29135830"/>
              </p:ext>
            </p:extLst>
          </p:nvPr>
        </p:nvGraphicFramePr>
        <p:xfrm>
          <a:off x="6511636" y="1489364"/>
          <a:ext cx="5541818" cy="5368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549142" y="823243"/>
            <a:ext cx="3239643" cy="65922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2016-17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о.ж.</a:t>
            </a:r>
          </a:p>
          <a:p>
            <a:pPr algn="ctr"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2-тоқсан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аяғында 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29.12.16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Овальная выноска 8"/>
          <p:cNvSpPr/>
          <p:nvPr/>
        </p:nvSpPr>
        <p:spPr>
          <a:xfrm>
            <a:off x="2905992" y="6219532"/>
            <a:ext cx="4828316" cy="471527"/>
          </a:xfrm>
          <a:prstGeom prst="wedgeEllipseCallout">
            <a:avLst>
              <a:gd name="adj1" fmla="val 1501"/>
              <a:gd name="adj2" fmla="val 5101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балаға артты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5227285" y="4384964"/>
            <a:ext cx="1859057" cy="476488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2</a:t>
            </a:r>
            <a:r>
              <a:rPr lang="kk-KZ" dirty="0" smtClean="0"/>
              <a:t> </a:t>
            </a:r>
            <a:r>
              <a:rPr lang="kk-KZ" sz="1200" dirty="0" smtClean="0"/>
              <a:t>оқушыға артты</a:t>
            </a:r>
            <a:endParaRPr lang="ru-RU" sz="1200" dirty="0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5152160" y="3334468"/>
            <a:ext cx="1859057" cy="486418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3</a:t>
            </a:r>
            <a:r>
              <a:rPr lang="kk-KZ" dirty="0" smtClean="0"/>
              <a:t> </a:t>
            </a:r>
            <a:r>
              <a:rPr lang="kk-KZ" sz="1200" dirty="0" smtClean="0"/>
              <a:t>оқушыға артты </a:t>
            </a:r>
            <a:endParaRPr lang="ru-RU" sz="1200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5152160" y="2530536"/>
            <a:ext cx="1859057" cy="486418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1</a:t>
            </a:r>
            <a:r>
              <a:rPr lang="kk-KZ" dirty="0" smtClean="0"/>
              <a:t> </a:t>
            </a:r>
            <a:r>
              <a:rPr lang="kk-KZ" sz="1200" dirty="0" smtClean="0"/>
              <a:t>оқушыға кеміді</a:t>
            </a:r>
            <a:endParaRPr lang="ru-RU" sz="1200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5227285" y="5178966"/>
            <a:ext cx="1859057" cy="476488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2</a:t>
            </a:r>
            <a:r>
              <a:rPr lang="kk-KZ" dirty="0" smtClean="0"/>
              <a:t> </a:t>
            </a:r>
            <a:r>
              <a:rPr lang="kk-KZ" sz="1200" dirty="0" smtClean="0"/>
              <a:t>оқушыға артты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934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593831" y="259756"/>
            <a:ext cx="7704137" cy="1378111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Сапалық  құрам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32292392"/>
              </p:ext>
            </p:extLst>
          </p:nvPr>
        </p:nvGraphicFramePr>
        <p:xfrm>
          <a:off x="1138382" y="2722418"/>
          <a:ext cx="4472709" cy="3810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78807029"/>
              </p:ext>
            </p:extLst>
          </p:nvPr>
        </p:nvGraphicFramePr>
        <p:xfrm>
          <a:off x="7120082" y="2611481"/>
          <a:ext cx="4909127" cy="4246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1693718" y="1632814"/>
            <a:ext cx="2597727" cy="617701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1-тоқсан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Лента лицом вверх 5"/>
          <p:cNvSpPr/>
          <p:nvPr/>
        </p:nvSpPr>
        <p:spPr>
          <a:xfrm>
            <a:off x="7960013" y="1576963"/>
            <a:ext cx="2493818" cy="617701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2-тоқсан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58%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5041324" y="2942034"/>
            <a:ext cx="1860388" cy="488629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3</a:t>
            </a:r>
            <a:r>
              <a:rPr lang="kk-KZ" dirty="0" smtClean="0"/>
              <a:t> </a:t>
            </a:r>
            <a:r>
              <a:rPr lang="kk-KZ" sz="1200" dirty="0" smtClean="0"/>
              <a:t>оқушыға кеміді</a:t>
            </a:r>
            <a:endParaRPr lang="ru-RU" sz="1200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5353050" y="4079631"/>
            <a:ext cx="1860388" cy="488629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17</a:t>
            </a:r>
            <a:r>
              <a:rPr lang="kk-KZ" sz="1200" dirty="0" smtClean="0"/>
              <a:t>оқушыға артты</a:t>
            </a:r>
            <a:endParaRPr lang="ru-RU" sz="12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633605" y="5219462"/>
            <a:ext cx="2034886" cy="488629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20 </a:t>
            </a:r>
            <a:r>
              <a:rPr lang="kk-KZ" sz="1200" dirty="0" smtClean="0"/>
              <a:t>оқушыға кеміді</a:t>
            </a:r>
            <a:endParaRPr lang="ru-RU" sz="1200" dirty="0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790209" y="1669952"/>
            <a:ext cx="2628899" cy="488629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4</a:t>
            </a:r>
            <a:r>
              <a:rPr lang="kk-KZ" dirty="0" smtClean="0"/>
              <a:t> </a:t>
            </a:r>
            <a:r>
              <a:rPr lang="kk-KZ" sz="1200" dirty="0" smtClean="0"/>
              <a:t>пайызға артты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6213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04224"/>
              </p:ext>
            </p:extLst>
          </p:nvPr>
        </p:nvGraphicFramePr>
        <p:xfrm>
          <a:off x="135082" y="1423552"/>
          <a:ext cx="5390372" cy="4765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816"/>
                <a:gridCol w="527440"/>
                <a:gridCol w="769185"/>
                <a:gridCol w="725231"/>
                <a:gridCol w="725231"/>
                <a:gridCol w="604358"/>
                <a:gridCol w="633111"/>
              </a:tblGrid>
              <a:tr h="187533">
                <a:tc gridSpan="7">
                  <a:txBody>
                    <a:bodyPr/>
                    <a:lstStyle/>
                    <a:p>
                      <a:pPr algn="l" fontAlgn="b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79" marR="9479" marT="9479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b">
                    <a:solidFill>
                      <a:srgbClr val="00B050"/>
                    </a:solidFill>
                  </a:tcPr>
                </a:tc>
              </a:tr>
              <a:tr h="735745"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екпінді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Үлгеруші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сапа%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үлгерім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393820">
                <a:tc>
                  <a:txBody>
                    <a:bodyPr/>
                    <a:lstStyle/>
                    <a:p>
                      <a:pPr algn="l" fontAlgn="ctr"/>
                      <a:r>
                        <a:rPr lang="kk-K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Даярлық</a:t>
                      </a:r>
                      <a:r>
                        <a:rPr lang="kk-KZ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  <a:tr h="28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17131"/>
              </p:ext>
            </p:extLst>
          </p:nvPr>
        </p:nvGraphicFramePr>
        <p:xfrm>
          <a:off x="5953990" y="1419947"/>
          <a:ext cx="6057900" cy="4669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219"/>
                <a:gridCol w="394550"/>
                <a:gridCol w="856240"/>
                <a:gridCol w="807312"/>
                <a:gridCol w="807312"/>
                <a:gridCol w="614659"/>
                <a:gridCol w="672760"/>
                <a:gridCol w="782848"/>
              </a:tblGrid>
              <a:tr h="444133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екпінді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үлгеруші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аттесталмаған</a:t>
                      </a:r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сапа%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үлгеруші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444133">
                <a:tc>
                  <a:txBody>
                    <a:bodyPr/>
                    <a:lstStyle/>
                    <a:p>
                      <a:pPr algn="l" fontAlgn="ctr"/>
                      <a:r>
                        <a:rPr lang="kk-K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Даярлық</a:t>
                      </a:r>
                      <a:r>
                        <a:rPr lang="kk-KZ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15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79" marR="9479" marT="947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499" y="197427"/>
            <a:ext cx="7325591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 бойынша сапалық үлгерімнің </a:t>
            </a:r>
          </a:p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 көрсеткіші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857499" y="4130387"/>
            <a:ext cx="5330537" cy="270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857499" y="3740727"/>
            <a:ext cx="5392883" cy="30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533519" y="1111827"/>
            <a:ext cx="25511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kk-KZ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2-тоқсан</a:t>
            </a: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5864" y="1093272"/>
            <a:ext cx="17664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kk-KZ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1-тоқсан</a:t>
            </a: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2857499" y="4322618"/>
            <a:ext cx="4862946" cy="33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766060" y="4655127"/>
            <a:ext cx="5484322" cy="282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857499" y="5018809"/>
            <a:ext cx="5330537" cy="187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48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9460" y="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Тоқсандық қорытындылар бойынша </a:t>
            </a:r>
            <a:r>
              <a:rPr lang="kk-K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жалпысыныптық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білім сапасының мониторингісі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173824"/>
              </p:ext>
            </p:extLst>
          </p:nvPr>
        </p:nvGraphicFramePr>
        <p:xfrm>
          <a:off x="800101" y="829390"/>
          <a:ext cx="10065804" cy="602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377"/>
                <a:gridCol w="1723284"/>
                <a:gridCol w="746973"/>
                <a:gridCol w="556957"/>
                <a:gridCol w="929131"/>
                <a:gridCol w="929131"/>
                <a:gridCol w="746973"/>
                <a:gridCol w="746973"/>
                <a:gridCol w="558263"/>
                <a:gridCol w="746973"/>
                <a:gridCol w="746973"/>
                <a:gridCol w="556957"/>
                <a:gridCol w="429839"/>
              </a:tblGrid>
              <a:tr h="16992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201</a:t>
                      </a:r>
                      <a:r>
                        <a:rPr lang="en-US" sz="1200" dirty="0">
                          <a:effectLst/>
                        </a:rPr>
                        <a:t>4</a:t>
                      </a:r>
                      <a:r>
                        <a:rPr lang="kk-KZ" sz="1200" dirty="0">
                          <a:effectLst/>
                        </a:rPr>
                        <a:t>-201</a:t>
                      </a:r>
                      <a:r>
                        <a:rPr lang="en-US" sz="1200" dirty="0">
                          <a:effectLst/>
                        </a:rPr>
                        <a:t>5</a:t>
                      </a:r>
                      <a:r>
                        <a:rPr lang="kk-KZ" sz="1200" dirty="0">
                          <a:effectLst/>
                        </a:rPr>
                        <a:t> оқу жылы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тоқсан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тоқсан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560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 саны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ғана «4»</a:t>
                      </a:r>
                      <a:r>
                        <a:rPr lang="kk-KZ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пен «5»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бітіргендер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ғана «3»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 саны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ғана «4»</a:t>
                      </a:r>
                      <a:r>
                        <a:rPr lang="kk-KZ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пен «5»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бітіргендер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ғана «3»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vert="vert270" anchor="ctr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1а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1ә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а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ә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 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ә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5ә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6ә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8а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8ә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9ә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10а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10ә </a:t>
                      </a: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а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  <a:tr h="206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ә сынып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22" marR="29822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2" marR="39762" marT="19881" marB="198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58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493734"/>
              </p:ext>
            </p:extLst>
          </p:nvPr>
        </p:nvGraphicFramePr>
        <p:xfrm>
          <a:off x="1671003" y="937263"/>
          <a:ext cx="8215947" cy="2331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963"/>
                <a:gridCol w="2661871"/>
                <a:gridCol w="1710469"/>
                <a:gridCol w="1715217"/>
                <a:gridCol w="1714427"/>
              </a:tblGrid>
              <a:tr h="538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р/с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Оқушының аты-жөні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Пәні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 мұғалімі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Жасұлан Рахметолла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Касымов К.Н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Жанайдаров З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9ә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Хасенова Г.Б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Алтынбек Батыржан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6ә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Нұрсейітов Т.О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Тукеев Бахтияр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4ә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тілі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Касымова</a:t>
                      </a: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Ергали Данияр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4ә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тілі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Касымова</a:t>
                      </a: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31023" y="181998"/>
            <a:ext cx="78273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2тоқсан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ғана «3»</a:t>
            </a:r>
            <a:r>
              <a:rPr kumimoji="0" lang="kk-K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-ке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бітірген оқушылар  фамилиясы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295293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тоқсан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ғана «3»</a:t>
            </a:r>
            <a:r>
              <a:rPr lang="kk-KZ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-ке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бітірген оқушылар  фамилиясы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945307"/>
              </p:ext>
            </p:extLst>
          </p:nvPr>
        </p:nvGraphicFramePr>
        <p:xfrm>
          <a:off x="1960563" y="4034776"/>
          <a:ext cx="8755410" cy="2823224"/>
        </p:xfrm>
        <a:graphic>
          <a:graphicData uri="http://schemas.openxmlformats.org/drawingml/2006/table">
            <a:tbl>
              <a:tblPr/>
              <a:tblGrid>
                <a:gridCol w="441145"/>
                <a:gridCol w="2836653"/>
                <a:gridCol w="1822778"/>
                <a:gridCol w="1827840"/>
                <a:gridCol w="1826994"/>
              </a:tblGrid>
              <a:tr h="242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р/с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Оқушының аты-жөні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Сыныбы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Пәні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Пән мұғалімі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Яндуткина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Ибраева Ш.К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Кайыргелді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Касымов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К.Н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Байсерикова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Шолтышева К.К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Ерғожа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6ә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Майданова 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Шаймерденова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9Ә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Қ.тар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Әміржанов Ә.Қ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Насибуллина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Ә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9Ә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Қ.тар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Әміржанов Ә.Қ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Хадырбек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Балжан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Жусупова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К.Ж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Ахметова Ақманас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Жусупова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К.Ж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Жұмажан</a:t>
                      </a:r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Бегзат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2ә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Әдебиеттік оқу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Қошанова</a:t>
                      </a:r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Қалижан </a:t>
                      </a:r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Аннұр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2ә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Қошанова</a:t>
                      </a:r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А.О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79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850" y="179755"/>
            <a:ext cx="8884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2-тоқсанда 1 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ғана «4»</a:t>
            </a:r>
            <a:r>
              <a:rPr lang="kk-KZ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-ке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бітірген оқушылар  фамилиясы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55785"/>
              </p:ext>
            </p:extLst>
          </p:nvPr>
        </p:nvGraphicFramePr>
        <p:xfrm>
          <a:off x="486093" y="544830"/>
          <a:ext cx="8321040" cy="2476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902"/>
                <a:gridCol w="2672664"/>
                <a:gridCol w="1410508"/>
                <a:gridCol w="2020563"/>
                <a:gridCol w="1802403"/>
              </a:tblGrid>
              <a:tr h="225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р/с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Оқушының аты-жөні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 мұғалімі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Балташева </a:t>
                      </a:r>
                      <a:r>
                        <a:rPr lang="kk-KZ" sz="14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Аружан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Ибраева Ш.К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Ибраимова Ұлжан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Ибраева Ш.К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9580" indent="-449580"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Серикова</a:t>
                      </a: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Аружан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тарихы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Нұрсейітов Т.О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Қалижанов 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тарихы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Нұрсейітов Т.О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Хайролла 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тарихы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Нұрсейітов</a:t>
                      </a: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Беспалина 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9ә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Хасенова Г.Б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Жеңіс Алина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Нұрсейітов</a:t>
                      </a: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Накупова Аружан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Нұрсейітов</a:t>
                      </a: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Төлебай Әділ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6ә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Нұрсейітов</a:t>
                      </a: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Тубетова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Алтынай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6ә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Нұрсейітов</a:t>
                      </a:r>
                      <a:r>
                        <a:rPr lang="kk-K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44756" y="3244334"/>
            <a:ext cx="6293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1-тоқсанда 1 </a:t>
            </a: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ғана «4»</a:t>
            </a:r>
            <a:r>
              <a:rPr lang="kk-KZ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-ке</a:t>
            </a: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бітірген </a:t>
            </a: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</a:t>
            </a:r>
            <a:endParaRPr lang="kk-KZ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541221"/>
              </p:ext>
            </p:extLst>
          </p:nvPr>
        </p:nvGraphicFramePr>
        <p:xfrm>
          <a:off x="3208980" y="4152662"/>
          <a:ext cx="8609639" cy="2063100"/>
        </p:xfrm>
        <a:graphic>
          <a:graphicData uri="http://schemas.openxmlformats.org/drawingml/2006/table">
            <a:tbl>
              <a:tblPr/>
              <a:tblGrid>
                <a:gridCol w="429292"/>
                <a:gridCol w="2765361"/>
                <a:gridCol w="1459428"/>
                <a:gridCol w="2090643"/>
                <a:gridCol w="1864915"/>
              </a:tblGrid>
              <a:tr h="20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р/с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Оқушының аты-жөні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Сыныбы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Пәні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Пән мұғалімі</a:t>
                      </a:r>
                      <a:endParaRPr lang="ru-RU" sz="14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Кабдешева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Әміржанов А.К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Накупова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Шолтышева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К.К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Хайролла </a:t>
                      </a:r>
                      <a:r>
                        <a:rPr lang="kk-KZ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Сәруәр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Садықова Ә.С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Ибраимова </a:t>
                      </a:r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Улжан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Касымов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К.Н.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Серикова</a:t>
                      </a:r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Аружан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Касымов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К.Н.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Дюсембина</a:t>
                      </a:r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Анэль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Ибраева</a:t>
                      </a:r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Ш.К.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83" marR="41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8550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</TotalTime>
  <Words>898</Words>
  <Application>Microsoft Office PowerPoint</Application>
  <PresentationFormat>Широкоэкранный</PresentationFormat>
  <Paragraphs>698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15</cp:revision>
  <cp:lastPrinted>2017-01-06T08:25:24Z</cp:lastPrinted>
  <dcterms:created xsi:type="dcterms:W3CDTF">2017-01-06T03:52:29Z</dcterms:created>
  <dcterms:modified xsi:type="dcterms:W3CDTF">2017-01-11T08:49:02Z</dcterms:modified>
</cp:coreProperties>
</file>