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8370-4E0F-49ED-987D-48583E31F367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2C22B0B-DEB7-4077-BCFE-FCFFE8DD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83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8370-4E0F-49ED-987D-48583E31F367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C22B0B-DEB7-4077-BCFE-FCFFE8DD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19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8370-4E0F-49ED-987D-48583E31F367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C22B0B-DEB7-4077-BCFE-FCFFE8DDF12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2774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8370-4E0F-49ED-987D-48583E31F367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C22B0B-DEB7-4077-BCFE-FCFFE8DD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455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8370-4E0F-49ED-987D-48583E31F367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C22B0B-DEB7-4077-BCFE-FCFFE8DDF12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6879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8370-4E0F-49ED-987D-48583E31F367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C22B0B-DEB7-4077-BCFE-FCFFE8DD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667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8370-4E0F-49ED-987D-48583E31F367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2B0B-DEB7-4077-BCFE-FCFFE8DD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25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8370-4E0F-49ED-987D-48583E31F367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2B0B-DEB7-4077-BCFE-FCFFE8DD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574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8370-4E0F-49ED-987D-48583E31F367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2B0B-DEB7-4077-BCFE-FCFFE8DD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15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8370-4E0F-49ED-987D-48583E31F367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C22B0B-DEB7-4077-BCFE-FCFFE8DD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73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8370-4E0F-49ED-987D-48583E31F367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C22B0B-DEB7-4077-BCFE-FCFFE8DD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16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8370-4E0F-49ED-987D-48583E31F367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C22B0B-DEB7-4077-BCFE-FCFFE8DD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32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8370-4E0F-49ED-987D-48583E31F367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2B0B-DEB7-4077-BCFE-FCFFE8DD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66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8370-4E0F-49ED-987D-48583E31F367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2B0B-DEB7-4077-BCFE-FCFFE8DD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87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8370-4E0F-49ED-987D-48583E31F367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2B0B-DEB7-4077-BCFE-FCFFE8DD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292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8370-4E0F-49ED-987D-48583E31F367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C22B0B-DEB7-4077-BCFE-FCFFE8DD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80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98370-4E0F-49ED-987D-48583E31F367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2C22B0B-DEB7-4077-BCFE-FCFFE8DDF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75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86" t="3150" r="5451" b="73697"/>
          <a:stretch/>
        </p:blipFill>
        <p:spPr>
          <a:xfrm>
            <a:off x="21230" y="371061"/>
            <a:ext cx="1264231" cy="6602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F5EDFF1-CF6B-4E6D-B10B-D8EF25854A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86" t="3150" r="5451" b="73697"/>
          <a:stretch/>
        </p:blipFill>
        <p:spPr>
          <a:xfrm>
            <a:off x="270080" y="396929"/>
            <a:ext cx="1264231" cy="6602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 descr="ÐÐ°ÑÑÐ¸Ð½ÐºÐ¸ Ð¿Ð¾ Ð·Ð°Ð¿ÑÐ¾ÑÑ ÑÐ»Ð°Ð¹Ð´ ÑÐ¾Ð½">
            <a:extLst>
              <a:ext uri="{FF2B5EF4-FFF2-40B4-BE49-F238E27FC236}">
                <a16:creationId xmlns:a16="http://schemas.microsoft.com/office/drawing/2014/main" id="{F53AFDC0-8CD2-498A-BE03-903E1DBBA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0" y="24723"/>
            <a:ext cx="12192000" cy="6833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AE36074-E4AC-4162-ABF2-6AE5B28C66E2}"/>
              </a:ext>
            </a:extLst>
          </p:cNvPr>
          <p:cNvSpPr txBox="1">
            <a:spLocks/>
          </p:cNvSpPr>
          <p:nvPr/>
        </p:nvSpPr>
        <p:spPr>
          <a:xfrm>
            <a:off x="1097711" y="541424"/>
            <a:ext cx="10465230" cy="50630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k-KZ" sz="4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</a:p>
          <a:p>
            <a:r>
              <a:rPr lang="kk-KZ" sz="4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ХАБАРЛАНДЫРУ</a:t>
            </a:r>
          </a:p>
          <a:p>
            <a:br>
              <a:rPr lang="kk-KZ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«М.Ғабдуллин атындағы  мектеп - гимназиясы» КММ –де</a:t>
            </a:r>
          </a:p>
          <a:p>
            <a:br>
              <a:rPr lang="kk-KZ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 жылдың 9-шы қараша күні, сағат 18.00-де </a:t>
            </a:r>
          </a:p>
          <a:p>
            <a:endParaRPr lang="kk-KZ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«Бала тәрбиесіндегі  мектеп пен отбасының ынтымақты </a:t>
            </a:r>
          </a:p>
          <a:p>
            <a:pPr>
              <a:lnSpc>
                <a:spcPct val="170000"/>
              </a:lnSpc>
            </a:pPr>
            <a:r>
              <a:rPr lang="kk-KZ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әрекетінің маңызы» </a:t>
            </a:r>
          </a:p>
          <a:p>
            <a:r>
              <a:rPr lang="kk-KZ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тақырыбында </a:t>
            </a:r>
            <a:r>
              <a:rPr lang="kk-KZ" sz="4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 мектепішілік ата-аналар жиналысы өтеді.</a:t>
            </a:r>
            <a:br>
              <a:rPr lang="kk-KZ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kk-KZ" sz="4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4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kk-KZ" sz="4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Өтетін орны:</a:t>
            </a:r>
            <a:br>
              <a:rPr lang="kk-KZ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Мәжіліс залы (І қабатта)</a:t>
            </a:r>
            <a:br>
              <a:rPr lang="kk-KZ" sz="4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A3CC08D-F3F1-4279-B993-45063A6982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784" y="4572000"/>
            <a:ext cx="3405809" cy="19829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9" name="Объект 3">
            <a:extLst>
              <a:ext uri="{FF2B5EF4-FFF2-40B4-BE49-F238E27FC236}">
                <a16:creationId xmlns:a16="http://schemas.microsoft.com/office/drawing/2014/main" id="{BB8C4F2F-9E10-4A00-8A89-6C6E7360E5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44" r="8223" b="69639"/>
          <a:stretch/>
        </p:blipFill>
        <p:spPr>
          <a:xfrm>
            <a:off x="629059" y="541425"/>
            <a:ext cx="1312804" cy="9798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60053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ÐÐ°ÑÑÐ¸Ð½ÐºÐ¸ Ð¿Ð¾ Ð·Ð°Ð¿ÑÐ¾ÑÑ ÑÐ»Ð°Ð¹Ð´ ÑÐ¾Ð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722"/>
            <a:ext cx="12192000" cy="6833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708337" y="438150"/>
            <a:ext cx="10959921" cy="5692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3" charset="2"/>
              <a:buNone/>
              <a:defRPr/>
            </a:pPr>
            <a:r>
              <a:rPr lang="kk-KZ" sz="19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  <a:endParaRPr lang="kk-KZ" sz="19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3" charset="2"/>
              <a:buNone/>
              <a:defRPr/>
            </a:pPr>
            <a:r>
              <a:rPr lang="kk-KZ" sz="19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</a:t>
            </a:r>
            <a:r>
              <a:rPr lang="kk-KZ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 тәртібінде:</a:t>
            </a:r>
          </a:p>
          <a:p>
            <a:pPr>
              <a:buFont typeface="Wingdings 3" charset="2"/>
              <a:buNone/>
              <a:defRPr/>
            </a:pPr>
            <a:endParaRPr lang="kk-KZ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kk-K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kk-KZ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2023-2024 оқу жылының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 аттестациясы туралы түсінік.</a:t>
            </a:r>
            <a:endParaRPr lang="kk-KZ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kk-K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Директордың оқу ісі-жөніндегі орынбасары: </a:t>
            </a:r>
            <a:r>
              <a:rPr lang="kk-K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С.С.Дүйсенова</a:t>
            </a:r>
          </a:p>
          <a:p>
            <a:pPr marL="0" indent="0">
              <a:buNone/>
              <a:defRPr/>
            </a:pPr>
            <a:r>
              <a:rPr lang="kk-K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Бірінші тоқсандағы оқу – тәрбие жұмысының жетістіктері.</a:t>
            </a:r>
          </a:p>
          <a:p>
            <a:pPr marL="0" indent="0">
              <a:buNone/>
              <a:defRPr/>
            </a:pPr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Директордың оқу ісі-жөніндегі орынбасары:</a:t>
            </a:r>
            <a:r>
              <a:rPr lang="kk-K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Г.Ұ.Қанимағанбетова</a:t>
            </a:r>
          </a:p>
          <a:p>
            <a:pPr marL="0" indent="0">
              <a:buNone/>
              <a:defRPr/>
            </a:pPr>
            <a:r>
              <a:rPr lang="kk-K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«Бала тәрбиесіндегі ата-ананың рөлі» </a:t>
            </a:r>
          </a:p>
          <a:p>
            <a:pPr marL="0" indent="0">
              <a:buNone/>
              <a:defRPr/>
            </a:pP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11-ші сыныптың сынып жетекшісі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Гүлнәр Казезханқызы Қарабатырова</a:t>
            </a:r>
          </a:p>
          <a:p>
            <a:pPr marL="0" indent="0">
              <a:buNone/>
              <a:defRPr/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kk-KZ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«Жасөспірімдер арасындағы құқық бұзушылықтың алдын алу жолдары »</a:t>
            </a:r>
          </a:p>
          <a:p>
            <a:pPr marL="0" indent="0">
              <a:buNone/>
              <a:defRPr/>
            </a:pPr>
            <a:r>
              <a:rPr lang="kk-K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Аудандық ювеналды полиция қызметкерлері</a:t>
            </a:r>
            <a:endParaRPr lang="kk-KZ" sz="2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kk-K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«Біртұтас тәрбие бағдарламасы және б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ілім беру ұйымында ата-аналарды педагогикалық қолдау орталығы қызметінің ұйымдастыру барысы»</a:t>
            </a:r>
            <a:endParaRPr lang="kk-KZ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kk-K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kk-KZ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Директордың тәрбие ісі-жөніндегі орынбасары:</a:t>
            </a:r>
            <a:r>
              <a:rPr lang="kk-K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Д.М.Кенжина</a:t>
            </a:r>
            <a:endParaRPr lang="kk-KZ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kk-K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6.«Өзін –өзіне қол жұмсаудың, зорлық - зомбылықтың, буллингтің » алдын алу жолдары.Тренинг</a:t>
            </a:r>
          </a:p>
          <a:p>
            <a:pPr marL="0" indent="0">
              <a:buNone/>
              <a:defRPr/>
            </a:pPr>
            <a:r>
              <a:rPr lang="kk-KZ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Педагог-психолог: </a:t>
            </a:r>
            <a:r>
              <a:rPr lang="kk-KZ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Айгүл Ораққызы Тасанова</a:t>
            </a:r>
          </a:p>
          <a:p>
            <a:pPr>
              <a:buFont typeface="Wingdings 3" charset="2"/>
              <a:buNone/>
              <a:defRPr/>
            </a:pPr>
            <a:endParaRPr lang="kk-KZ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None/>
            </a:pPr>
            <a:r>
              <a:rPr lang="kk-K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7.Әртүрлі</a:t>
            </a:r>
          </a:p>
          <a:p>
            <a:pPr>
              <a:lnSpc>
                <a:spcPct val="107000"/>
              </a:lnSpc>
              <a:spcBef>
                <a:spcPct val="0"/>
              </a:spcBef>
              <a:buNone/>
            </a:pPr>
            <a:endParaRPr lang="kk-KZ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None/>
            </a:pPr>
            <a:r>
              <a:rPr lang="kk-K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</a:t>
            </a:r>
            <a:endParaRPr lang="kk-KZ" sz="2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3" charset="2"/>
              <a:buNone/>
              <a:defRPr/>
            </a:pPr>
            <a:endParaRPr lang="kk-KZ" sz="19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 3" charset="2"/>
              <a:buAutoNum type="arabicPeriod" startAt="3"/>
              <a:defRPr/>
            </a:pPr>
            <a:endParaRPr lang="kk-KZ" dirty="0"/>
          </a:p>
          <a:p>
            <a:pPr>
              <a:buFont typeface="Wingdings 3" charset="2"/>
              <a:buNone/>
              <a:defRPr/>
            </a:pPr>
            <a:endParaRPr lang="kk-KZ" dirty="0"/>
          </a:p>
          <a:p>
            <a:pPr>
              <a:buFont typeface="Wingdings 3" charset="2"/>
              <a:buNone/>
              <a:defRPr/>
            </a:pPr>
            <a:endParaRPr lang="kk-KZ" dirty="0"/>
          </a:p>
          <a:p>
            <a:pPr>
              <a:buFont typeface="Wingdings 3" charset="2"/>
              <a:buNone/>
              <a:defRPr/>
            </a:pPr>
            <a:endParaRPr lang="kk-KZ" dirty="0"/>
          </a:p>
          <a:p>
            <a:pPr>
              <a:buFont typeface="Wingdings 3" charset="2"/>
              <a:buNone/>
              <a:defRPr/>
            </a:pPr>
            <a:endParaRPr lang="kk-KZ" dirty="0"/>
          </a:p>
          <a:p>
            <a:pPr>
              <a:buFont typeface="Wingdings 3" charset="2"/>
              <a:buNone/>
              <a:defRPr/>
            </a:pPr>
            <a:endParaRPr lang="kk-KZ" dirty="0"/>
          </a:p>
          <a:p>
            <a:pPr>
              <a:buFont typeface="Wingdings 3" charset="2"/>
              <a:buNone/>
              <a:defRPr/>
            </a:pP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DD8E4B-FB34-40FF-8975-E3D04AE5C72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86" t="3150" r="5451" b="73697"/>
          <a:stretch/>
        </p:blipFill>
        <p:spPr>
          <a:xfrm>
            <a:off x="270080" y="396929"/>
            <a:ext cx="1264231" cy="6602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9920481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317</TotalTime>
  <Words>192</Words>
  <Application>Microsoft Office PowerPoint</Application>
  <PresentationFormat>Широкоэкранный</PresentationFormat>
  <Paragraphs>35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22</cp:revision>
  <dcterms:created xsi:type="dcterms:W3CDTF">2023-11-07T00:22:42Z</dcterms:created>
  <dcterms:modified xsi:type="dcterms:W3CDTF">2023-11-13T12:09:17Z</dcterms:modified>
</cp:coreProperties>
</file>