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E039-7EA7-4C29-981D-F0D9326B9334}" type="datetimeFigureOut">
              <a:rPr lang="ru-RU" smtClean="0"/>
              <a:t>пт 03.02.23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5036-2B6D-4DA5-980A-ECCD88E37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792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E039-7EA7-4C29-981D-F0D9326B9334}" type="datetimeFigureOut">
              <a:rPr lang="ru-RU" smtClean="0"/>
              <a:t>пт 03.02.23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5036-2B6D-4DA5-980A-ECCD88E37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411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E039-7EA7-4C29-981D-F0D9326B9334}" type="datetimeFigureOut">
              <a:rPr lang="ru-RU" smtClean="0"/>
              <a:t>пт 03.02.23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5036-2B6D-4DA5-980A-ECCD88E37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98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E039-7EA7-4C29-981D-F0D9326B9334}" type="datetimeFigureOut">
              <a:rPr lang="ru-RU" smtClean="0"/>
              <a:t>пт 03.02.23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5036-2B6D-4DA5-980A-ECCD88E37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00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E039-7EA7-4C29-981D-F0D9326B9334}" type="datetimeFigureOut">
              <a:rPr lang="ru-RU" smtClean="0"/>
              <a:t>пт 03.02.23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5036-2B6D-4DA5-980A-ECCD88E37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85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E039-7EA7-4C29-981D-F0D9326B9334}" type="datetimeFigureOut">
              <a:rPr lang="ru-RU" smtClean="0"/>
              <a:t>пт 03.02.23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5036-2B6D-4DA5-980A-ECCD88E37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592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E039-7EA7-4C29-981D-F0D9326B9334}" type="datetimeFigureOut">
              <a:rPr lang="ru-RU" smtClean="0"/>
              <a:t>пт 03.02.23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5036-2B6D-4DA5-980A-ECCD88E37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9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E039-7EA7-4C29-981D-F0D9326B9334}" type="datetimeFigureOut">
              <a:rPr lang="ru-RU" smtClean="0"/>
              <a:t>пт 03.02.23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5036-2B6D-4DA5-980A-ECCD88E37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981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E039-7EA7-4C29-981D-F0D9326B9334}" type="datetimeFigureOut">
              <a:rPr lang="ru-RU" smtClean="0"/>
              <a:t>пт 03.02.23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5036-2B6D-4DA5-980A-ECCD88E37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841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E039-7EA7-4C29-981D-F0D9326B9334}" type="datetimeFigureOut">
              <a:rPr lang="ru-RU" smtClean="0"/>
              <a:t>пт 03.02.23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5036-2B6D-4DA5-980A-ECCD88E37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73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E039-7EA7-4C29-981D-F0D9326B9334}" type="datetimeFigureOut">
              <a:rPr lang="ru-RU" smtClean="0"/>
              <a:t>пт 03.02.23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B5036-2B6D-4DA5-980A-ECCD88E37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038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2E039-7EA7-4C29-981D-F0D9326B9334}" type="datetimeFigureOut">
              <a:rPr lang="ru-RU" smtClean="0"/>
              <a:t>пт 03.02.23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B5036-2B6D-4DA5-980A-ECCD88E37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29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510181" cy="751771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«Жеті Жарғы» бағыты </a:t>
            </a:r>
            <a:r>
              <a:rPr lang="kk-KZ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kk-KZ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Жас Ұлан”, “Жас Қыран” </a:t>
            </a:r>
            <a:r>
              <a:rPr lang="kk-KZ" sz="1600" b="1" i="1" dirty="0">
                <a:latin typeface="Times New Roman" pitchFamily="18" charset="0"/>
                <a:cs typeface="Times New Roman" pitchFamily="18" charset="0"/>
              </a:rPr>
              <a:t>ұйымына қабылдау сәті.</a:t>
            </a:r>
            <a:r>
              <a:rPr lang="kk-KZ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kk-KZ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</a:t>
            </a:r>
            <a:endParaRPr lang="ru-RU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2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789" y="1714500"/>
            <a:ext cx="3643955" cy="292893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64531"/>
            <a:ext cx="3600400" cy="24288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16903"/>
              </p:ext>
            </p:extLst>
          </p:nvPr>
        </p:nvGraphicFramePr>
        <p:xfrm>
          <a:off x="2531648" y="5013176"/>
          <a:ext cx="5280711" cy="90653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759449"/>
                <a:gridCol w="1392892"/>
                <a:gridCol w="2128370"/>
              </a:tblGrid>
              <a:tr h="6043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Оқу жылдары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Жас Қыран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Жас Ұлан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  <a:tr h="3021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2022-2023 жж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E6C1C166-6A01-42AF-B13C-4723419E15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00" y="0"/>
            <a:ext cx="7200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7570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«Жеті Жарғы» бағыты        “Жас Ұлан”, “Жас Қыран” ұйымына қабылдау сәті.                                                             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«Жеті Жарғы» бағыты                    Өзін-өзі басқару ұйымының                                              “Жас Ұлан”, “Жас Қыран”  және мектеп парламентінің                                                     ұйымына  бұрышы жаңартылды.                                                                 қабылдау сәті.</dc:title>
  <dc:creator>Admin</dc:creator>
  <cp:lastModifiedBy>Admin</cp:lastModifiedBy>
  <cp:revision>2</cp:revision>
  <dcterms:created xsi:type="dcterms:W3CDTF">2023-02-03T04:31:40Z</dcterms:created>
  <dcterms:modified xsi:type="dcterms:W3CDTF">2023-02-03T04:47:58Z</dcterms:modified>
</cp:coreProperties>
</file>