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9B80E-C220-4468-82DE-AC4874EE5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15D43E-BB0C-4626-83B7-B9701160F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9CC4DD-ABB2-4BD6-BC47-D031EF5E9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14E512-73E8-49A2-B0C9-427D1841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0A5B7B-BEA2-41D2-A208-381FA9F0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1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F78B0-B679-4961-BB82-17A1CA9E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38F3A1-F52C-41CD-8834-849913C32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126E61-784F-42EE-AD6B-F143D2E1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99283D-F798-4AB2-8D07-062E69D5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67372B-EFAF-4A0B-B91F-C0A72C2F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19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F899DC-46A7-4339-9A65-D28EF7371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0D60C6-2B6A-44F4-AF27-B20D2FF42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59C00E-200F-46A5-9764-A969727E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D27AC3-89FD-4C92-971B-0E2915BD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6412E8-8987-433E-84AD-440A186E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21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B2691-3DE8-4FAF-915A-1CDF5995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C09321-D51D-48FA-8468-33657D2A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348317-A5D9-4A3E-B013-1BEEC002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309520-4600-43E6-861B-6BED2E31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9F1EB2-F8FC-432C-B668-7D7590A2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CC871-6B00-4A33-B457-DC6EBDC6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2EB8BA-0A23-47EB-A91D-CD6BD9C28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387853-C525-49BF-87AA-7215753D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1A22AE-0618-411F-9647-184DF784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C76D0D-EA41-4C21-97D1-DACCF18E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56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0D81C-96C4-4650-B1AB-61CF02007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F0D46-F0A3-4680-816F-A972428A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C9D222-E013-4712-A560-C84718961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B5FDF5-7518-4EBD-A4ED-67CF5884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A4898B-28DA-4D63-BE14-E27BF1D8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DE80EE-724E-4925-86DB-78884CB79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98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3940B-BFBE-45BD-8078-47833ABF5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806647-A5E4-4B90-A1B0-814D6167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7BE30D-36CA-479E-91BC-6DDA00225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32CEED-448E-4D07-AC85-B683E7FBD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90E5CF-CF0B-46D4-8161-F321D5B06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27943C-4FDA-4FCB-BA71-91054E44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ED15F4-D7A6-4C09-8FAD-695DD74F9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1CFDBB-36C6-4F02-A6BC-A54A2446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63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8C083-7126-48A0-85F3-F86B6BB3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0EA8BC-9006-48E0-83E3-625A8BAE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3CA088A-1032-400B-9BFF-6F0DE69C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3C3B0E-1F84-496D-87FF-063E65C1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09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30AD-563A-449D-AF37-469F98232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E385558-2C19-4273-9844-337B74B5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2CCE34-D692-45F2-B01D-DB43D68BD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66D6F-C808-40A5-87DB-908975740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B2DEDA-34BB-4036-AB60-FDBFE49D4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6B2589-2626-41E7-B907-0772D0830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1556FF-A519-4239-93B6-BC732774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BEFF0F-56CF-4FD6-84EF-1CE692A42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AA0558-2447-4C02-965E-32CA4013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37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A2E2F-B0E4-49A6-927A-47ACA7593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EA2E687-3672-4B85-B83F-72C888B0A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4CCCAE-D743-49E9-97DF-ECF0E4219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EB4DD6-B963-499E-AAA7-4899A7FF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221514-E782-44F1-871F-0229A65C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E6CFD1-0BEE-41E5-BDA9-5AD89973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119016-CB50-4CB6-AAE8-986EE0DAB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34A815-96B8-45A5-B713-3C480C7BC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46E239-9BAF-4F15-A11F-0E635161CD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534C-5E2F-48FD-AF28-F3D16F9DD7A8}" type="datetimeFigureOut">
              <a:rPr lang="ru-RU" smtClean="0"/>
              <a:t>пт 02.06.23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665D06-86E1-4243-A88A-25F197C53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D63DE6-10C7-4FBE-93A0-EE2E98386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A7DC-90E4-45AB-821D-EDB085922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6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748699-A5EF-4EDA-B858-E7A6A7801A6B}"/>
              </a:ext>
            </a:extLst>
          </p:cNvPr>
          <p:cNvSpPr txBox="1"/>
          <p:nvPr/>
        </p:nvSpPr>
        <p:spPr>
          <a:xfrm>
            <a:off x="1158949" y="5677810"/>
            <a:ext cx="103454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оқитын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ушін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пәнінен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басталды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Емтиханға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қатысуда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материалы 8:45те комиссия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ашылды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сыннан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сүрінбей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өтулеріне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тілектестік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білдіреміз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68E5A41-8DCD-48CC-9163-D7DDA36CB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645" y="3104699"/>
            <a:ext cx="2715971" cy="203697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C9F1A06-8D32-49CE-8ECC-78A99BD8CD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276" y="563538"/>
            <a:ext cx="2679388" cy="200954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C5851B6-8620-4748-997D-8FAFB5DF3F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060" y="547562"/>
            <a:ext cx="2715971" cy="203697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537B21E-7A47-45A9-A012-AED1FB4A4D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718" y="2895137"/>
            <a:ext cx="2995387" cy="224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15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2023-06-02T08:47:57Z</dcterms:created>
  <dcterms:modified xsi:type="dcterms:W3CDTF">2023-06-02T08:50:59Z</dcterms:modified>
</cp:coreProperties>
</file>