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27D29-2B31-43F8-87E7-2F60382A2496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B7135-2C37-4A22-BE73-5421D8E647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76B-0A37-445F-9207-7FE4AE0D5C92}" type="datetime1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A9E-E7B3-4766-9BB0-B789846E9723}" type="datetime1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0399-507C-4201-BEA0-EBD1C2DAF6A6}" type="datetime1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D9D-8EBE-442A-84B5-EBC816A27E15}" type="datetime1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7D9B-11B8-43F3-999F-FA4BB21A7834}" type="datetime1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AD6C-2BD5-4998-A16F-99CC693D25CC}" type="datetime1">
              <a:rPr lang="ru-RU" smtClean="0"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C06D-BCA8-401B-8B31-52358460905F}" type="datetime1">
              <a:rPr lang="ru-RU" smtClean="0"/>
              <a:t>18.09.2013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E65E-1A40-4CC6-8353-15EF92241D1D}" type="datetime1">
              <a:rPr lang="ru-RU" smtClean="0"/>
              <a:t>18.09.2013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0A7A-0798-4A76-AC4B-9FEEC054CD69}" type="datetime1">
              <a:rPr lang="ru-RU" smtClean="0"/>
              <a:t>18.09.2013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F0D3-14E4-48A4-B912-6F37F4C61ACB}" type="datetime1">
              <a:rPr lang="ru-RU" smtClean="0"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C195-169E-49D4-B67B-6CAF9E37D336}" type="datetime1">
              <a:rPr lang="ru-RU" smtClean="0"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BD640-1D9C-4531-A9AE-E58C3943346E}" type="datetime1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C:\Documents and Settings\Glav\Рабочий стол\Интерактивный по пиротехнике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30163"/>
            <a:ext cx="9194800" cy="6888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1571612"/>
            <a:ext cx="1014677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Осторожно тонкий лёд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57298"/>
            <a:ext cx="3862339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unga" pitchFamily="2"/>
              </a:rPr>
              <a:t>Интерактивный урок на тему: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Yevgeniy\Documents\И уроки\23,11,2012 лёд\ЛЕДОСТАВ-СЛАЙДЫ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Yevgeniy\Documents\И уроки\23,11,2012 лёд\ЛЕДОСТАВ-СЛАЙДЫ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Yevgeniy\Documents\И уроки\23,11,2012 лёд\ЛЕДОСТАВ-СЛАЙДЫ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Yevgeniy\Documents\И уроки\23,11,2012 лёд\ЛЕДОСТАВ-СЛАЙДЫ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Yevgeniy\Documents\И уроки\23,11,2012 лёд\ЛЕДОСТАВ-СЛАЙДЫ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Yevgeniy\Documents\И уроки\23,11,2012 лёд\ЛЕДОСТАВ-СЛАЙДЫ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Yevgeniy\Documents\И уроки\23,11,2012 лёд\ЛЕДОСТАВ-СЛАЙДЫ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Yevgeniy\Documents\И уроки\23,11,2012 лёд\ЛЕДОСТАВ-СЛАЙДЫ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Documents and Settings\Glav\Рабочий стол\Интерактивный по пиротехнике\Image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27" t="5682" r="4465" b="2771"/>
          <a:stretch>
            <a:fillRect/>
          </a:stretch>
        </p:blipFill>
        <p:spPr bwMode="auto">
          <a:xfrm>
            <a:off x="500034" y="1071546"/>
            <a:ext cx="8072462" cy="57802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Правильные способы спасания провалившихся под лёд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Yevgeniy\Documents\И уроки\23,11,2012 лёд\ЛЕДОСТАВ-СЛАЙДЫ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Yevgeniy\Documents\И уроки\23,11,2012 лёд\ЛЕДОСТАВ-СЛАЙДЫ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Yevgeniy\Documents\И уроки\23,11,2012 лёд\ЛЕДОСТАВ-СЛАЙДЫ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Yevgeniy\Documents\И уроки\23,11,2012 лёд\ЛЕДОСТАВ-СЛАЙДЫ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Yevgeniy\Documents\И уроки\23,11,2012 лёд\ЛЕДОСТАВ-СЛАЙДЫ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Yevgeniy\Documents\И уроки\23,11,2012 лёд\ЛЕДОСТАВ-СЛАЙДЫ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Yevgeniy\Documents\И уроки\23,11,2012 лёд\ЛЕДОСТАВ-СЛАЙДЫ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Yevgeniy\Documents\И уроки\23,11,2012 лёд\ЛЕДОСТАВ-СЛАЙДЫ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33</Words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Правильные способы спасания провалившихся под лёд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Yevgeniy</dc:creator>
  <cp:lastModifiedBy>Yevgeniy</cp:lastModifiedBy>
  <cp:revision>6</cp:revision>
  <dcterms:created xsi:type="dcterms:W3CDTF">2012-11-22T09:32:39Z</dcterms:created>
  <dcterms:modified xsi:type="dcterms:W3CDTF">2013-09-18T04:48:17Z</dcterms:modified>
</cp:coreProperties>
</file>