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B3963-6172-4E57-ABA5-BF275D003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EEE66E-FD41-47F1-97F9-65E768241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1D7904-31D5-4CB4-85AD-598F6708B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75B-D679-4420-A612-F6284ADFBDCA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D1DCB4-77D9-46C4-ACC6-A1FD350E6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552C42-1509-470F-8DF3-352C7DDA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D421-C946-464C-9D6B-FF61FAD35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0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76B87-CED8-4B02-87D7-2C36F9894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93B82F-73A2-4473-9E19-E02912772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AF46FE-229D-472C-88F9-4A9B4DF0B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75B-D679-4420-A612-F6284ADFBDCA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D0617A-C23E-4EB5-A644-740BE410F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780A35-342F-4D47-BC6E-BC71904F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D421-C946-464C-9D6B-FF61FAD35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4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12DFF1-0A34-4DAD-86C9-FBA1EACFD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D466C-4A75-4C49-9186-14B53D93C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E7016C-4560-47B4-8328-38D85A73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75B-D679-4420-A612-F6284ADFBDCA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7B5355-A24F-4F02-BDEA-14EFC8A52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24C517-AD83-4E05-87E3-C54FEF37B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D421-C946-464C-9D6B-FF61FAD35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1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F7139-CD05-40D4-9EF9-E71BC2049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5BED44-A50A-4FF3-B715-4DB0B5BD7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9213C-EDC3-473F-ABA4-AD2364DF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75B-D679-4420-A612-F6284ADFBDCA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E165D4-ED15-4EE4-BDD1-9F210883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0DA23-EDCB-4D02-A835-D7431DA9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D421-C946-464C-9D6B-FF61FAD35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24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6CEF7-16FB-4154-AE9C-E3E5AADBC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ABFD12-212E-40C4-8017-A4BA559C9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CB5213-5E39-4102-85F1-95EDD3C2E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75B-D679-4420-A612-F6284ADFBDCA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1FAD54-FD5C-42F7-AD07-45C2C8F49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F9380A-2647-46FC-AF16-E525BE34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D421-C946-464C-9D6B-FF61FAD35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0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27DCE-7EA6-4504-9B26-380685E0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4042C1-C53E-4B68-9F91-C7C42518F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DA6224-FB7B-4BEF-BDE4-308671925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8D8C2D-514D-4599-99D9-FA847DD68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75B-D679-4420-A612-F6284ADFBDCA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E16FE1-B6AC-496C-ACC5-C598D9C57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910878-CBE9-4888-8854-6462AC52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D421-C946-464C-9D6B-FF61FAD35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4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3F84D-7333-4CA2-90E3-D73D88138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566F27-7D91-4FD4-8031-EF506D4C3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862B6E-A7EF-472A-A400-283507E76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28AB46-48D0-4921-8B7F-909111E9B3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18096FB-85C7-4E6A-A1BC-CDC91BBD15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E262D6-0F18-484E-AA7A-AAFCE99E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75B-D679-4420-A612-F6284ADFBDCA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97D6BC-404B-4072-883B-098716387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1AB211-6F7C-4962-BD25-499577D22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D421-C946-464C-9D6B-FF61FAD35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66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900E0-20F1-409D-A09B-FDAA76038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652AD5-E520-4963-A74D-998A579DE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75B-D679-4420-A612-F6284ADFBDCA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A3E8B7-A2E7-4B4A-A692-65E16BD2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16A061-C8FE-4E3F-BE0F-DE394A6F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D421-C946-464C-9D6B-FF61FAD35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46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172B27-51B8-4873-A0A2-D40F0265E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75B-D679-4420-A612-F6284ADFBDCA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42E75B-A59A-4395-B793-286F991EC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484712-BD87-4570-8E52-184229DC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D421-C946-464C-9D6B-FF61FAD35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89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1A3C3-6D43-497A-B458-D162650AD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5C1704-D9A5-47BB-9068-CC6C8DC47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F879CA-0F66-45C2-BC96-750E567E7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EDDB27-4777-4BBA-9F97-C0CFE5C5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75B-D679-4420-A612-F6284ADFBDCA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8A3864-670D-4FDB-BC47-53DCA1DEB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67DB4B-BE57-47EE-A32F-5646B9DE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D421-C946-464C-9D6B-FF61FAD35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01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E9A3D-3EEB-4F9B-9BCE-596D5B8AB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A89E91-350E-4AB9-87D7-8B64892A9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5D0D53-43E9-4AB0-8F99-B75D54C85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5DCA07-0D18-42F7-AE9C-679C2F67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575B-D679-4420-A612-F6284ADFBDCA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83BF4-2614-4DF5-A274-39665222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B59728-DF4A-418F-8589-ACF7B81E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D421-C946-464C-9D6B-FF61FAD35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92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85FA7-8B24-4808-8A14-0EAC77E23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EC4507-F963-4925-B60B-1D6D0B716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D8208F-E291-4ECF-9FFE-360C53D00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0575B-D679-4420-A612-F6284ADFBDCA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5B331B-C90C-49B6-9C6C-F295B6A85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EADB27-2EF8-4277-8A78-E985F226C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7D421-C946-464C-9D6B-FF61FAD35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97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5">
            <a:extLst>
              <a:ext uri="{FF2B5EF4-FFF2-40B4-BE49-F238E27FC236}">
                <a16:creationId xmlns:a16="http://schemas.microsoft.com/office/drawing/2014/main" id="{523999F4-2568-439F-37B7-66F567F10F2E}"/>
              </a:ext>
            </a:extLst>
          </p:cNvPr>
          <p:cNvSpPr/>
          <p:nvPr/>
        </p:nvSpPr>
        <p:spPr>
          <a:xfrm>
            <a:off x="239482" y="94854"/>
            <a:ext cx="2481942" cy="3254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формасы</a:t>
            </a:r>
            <a:endParaRPr lang="kk-KZ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148" y="609087"/>
            <a:ext cx="10997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1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Қазақстан</a:t>
            </a:r>
            <a:r>
              <a:rPr lang="ru-RU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Республикасы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ғылым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министрінің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2016 </a:t>
            </a:r>
            <a:r>
              <a:rPr lang="ru-RU" spc="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жылғы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14 </a:t>
            </a:r>
            <a:r>
              <a:rPr lang="ru-RU" spc="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қаңтардағы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№ 26 </a:t>
            </a:r>
            <a:r>
              <a:rPr lang="ru-RU" spc="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бұйрығы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pc="1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pc="1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Қазақстан</a:t>
            </a:r>
            <a:r>
              <a:rPr lang="ru-RU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Республикасының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Әділет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pc="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министрлігінде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2016 </a:t>
            </a:r>
            <a:r>
              <a:rPr lang="ru-RU" spc="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жылы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16 </a:t>
            </a:r>
            <a:r>
              <a:rPr lang="ru-RU" spc="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ақпанда</a:t>
            </a:r>
            <a:r>
              <a:rPr lang="ru-RU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№ 13085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8"/>
          <a:stretch/>
        </p:blipFill>
        <p:spPr>
          <a:xfrm>
            <a:off x="4092729" y="4830014"/>
            <a:ext cx="3252653" cy="2027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86" y="4770077"/>
            <a:ext cx="2747554" cy="2087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8" r="10931"/>
          <a:stretch/>
        </p:blipFill>
        <p:spPr>
          <a:xfrm>
            <a:off x="317861" y="1883590"/>
            <a:ext cx="3026230" cy="2299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48" y="1902463"/>
            <a:ext cx="3365865" cy="2299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: скругленные углы 5">
            <a:extLst>
              <a:ext uri="{FF2B5EF4-FFF2-40B4-BE49-F238E27FC236}">
                <a16:creationId xmlns:a16="http://schemas.microsoft.com/office/drawing/2014/main" id="{523999F4-2568-439F-37B7-66F567F10F2E}"/>
              </a:ext>
            </a:extLst>
          </p:cNvPr>
          <p:cNvSpPr/>
          <p:nvPr/>
        </p:nvSpPr>
        <p:spPr>
          <a:xfrm>
            <a:off x="992973" y="4319538"/>
            <a:ext cx="1582781" cy="3512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2-сынып</a:t>
            </a:r>
            <a:endParaRPr lang="kk-KZ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5">
            <a:extLst>
              <a:ext uri="{FF2B5EF4-FFF2-40B4-BE49-F238E27FC236}">
                <a16:creationId xmlns:a16="http://schemas.microsoft.com/office/drawing/2014/main" id="{523999F4-2568-439F-37B7-66F567F10F2E}"/>
              </a:ext>
            </a:extLst>
          </p:cNvPr>
          <p:cNvSpPr/>
          <p:nvPr/>
        </p:nvSpPr>
        <p:spPr>
          <a:xfrm>
            <a:off x="5043182" y="4374107"/>
            <a:ext cx="1291042" cy="3280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-сынып</a:t>
            </a:r>
            <a:endParaRPr lang="kk-KZ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523999F4-2568-439F-37B7-66F567F10F2E}"/>
              </a:ext>
            </a:extLst>
          </p:cNvPr>
          <p:cNvSpPr/>
          <p:nvPr/>
        </p:nvSpPr>
        <p:spPr>
          <a:xfrm>
            <a:off x="3022789" y="1361932"/>
            <a:ext cx="1972491" cy="3743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«а» сынып</a:t>
            </a:r>
            <a:endParaRPr lang="kk-KZ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59"/>
          <a:stretch/>
        </p:blipFill>
        <p:spPr>
          <a:xfrm>
            <a:off x="7231028" y="2083443"/>
            <a:ext cx="3783752" cy="196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: скругленные углы 5">
            <a:extLst>
              <a:ext uri="{FF2B5EF4-FFF2-40B4-BE49-F238E27FC236}">
                <a16:creationId xmlns:a16="http://schemas.microsoft.com/office/drawing/2014/main" id="{523999F4-2568-439F-37B7-66F567F10F2E}"/>
              </a:ext>
            </a:extLst>
          </p:cNvPr>
          <p:cNvSpPr/>
          <p:nvPr/>
        </p:nvSpPr>
        <p:spPr>
          <a:xfrm>
            <a:off x="8136658" y="1503267"/>
            <a:ext cx="1972491" cy="3991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«ә» сынып</a:t>
            </a:r>
            <a:endParaRPr lang="kk-KZ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5">
            <a:extLst>
              <a:ext uri="{FF2B5EF4-FFF2-40B4-BE49-F238E27FC236}">
                <a16:creationId xmlns:a16="http://schemas.microsoft.com/office/drawing/2014/main" id="{523999F4-2568-439F-37B7-66F567F10F2E}"/>
              </a:ext>
            </a:extLst>
          </p:cNvPr>
          <p:cNvSpPr/>
          <p:nvPr/>
        </p:nvSpPr>
        <p:spPr>
          <a:xfrm>
            <a:off x="8547710" y="4144019"/>
            <a:ext cx="1972491" cy="3743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«а» сынып</a:t>
            </a:r>
            <a:endParaRPr lang="kk-KZ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t="31967" r="5275"/>
          <a:stretch/>
        </p:blipFill>
        <p:spPr>
          <a:xfrm>
            <a:off x="7763938" y="4615038"/>
            <a:ext cx="3540034" cy="216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0668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43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65</cp:revision>
  <cp:lastPrinted>2024-05-16T11:41:24Z</cp:lastPrinted>
  <dcterms:created xsi:type="dcterms:W3CDTF">2023-05-15T11:28:22Z</dcterms:created>
  <dcterms:modified xsi:type="dcterms:W3CDTF">2024-05-17T12:49:46Z</dcterms:modified>
</cp:coreProperties>
</file>